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_rels/presentation.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9.png" ContentType="image/png"/>
  <Override PartName="/ppt/media/image8.png" ContentType="image/png"/>
  <Override PartName="/ppt/media/image12.png" ContentType="image/png"/>
  <Override PartName="/ppt/media/image7.png" ContentType="image/png"/>
  <Override PartName="/ppt/media/image11.png" ContentType="image/png"/>
  <Override PartName="/ppt/media/image6.png" ContentType="image/png"/>
  <Override PartName="/ppt/media/image10.png" ContentType="image/png"/>
  <Override PartName="/ppt/media/image5.png" ContentType="image/png"/>
  <Override PartName="/ppt/media/image13.jpeg" ContentType="image/jpeg"/>
  <Override PartName="/ppt/media/image23.png" ContentType="image/png"/>
  <Override PartName="/ppt/media/image4.png" ContentType="image/png"/>
  <Override PartName="/ppt/media/image3.png" ContentType="image/png"/>
  <Override PartName="/ppt/media/image22.png" ContentType="image/png"/>
  <Override PartName="/ppt/media/image21.png" ContentType="image/png"/>
  <Override PartName="/ppt/media/image19.png" ContentType="image/png"/>
  <Override PartName="/ppt/media/image20.png" ContentType="image/png"/>
  <Override PartName="/ppt/media/image18.png" ContentType="image/png"/>
  <Override PartName="/ppt/media/image17.png" ContentType="image/png"/>
  <Override PartName="/ppt/media/image16.png" ContentType="image/png"/>
  <Override PartName="/ppt/media/image15.png" ContentType="image/png"/>
  <Override PartName="/ppt/media/image14.png" ContentType="image/png"/>
  <Override PartName="/ppt/media/image1.png" ContentType="image/png"/>
  <Override PartName="/ppt/media/image24.png" ContentType="image/png"/>
  <Override PartName="/ppt/media/image25.png" ContentType="image/png"/>
  <Override PartName="/ppt/media/image2.png" ContentType="image/png"/>
  <Override PartName="/ppt/presProps.xml" ContentType="application/vnd.openxmlformats-officedocument.presentationml.presProps+xml"/>
  <Override PartName="/ppt/slides/slide1.xml" ContentType="application/vnd.openxmlformats-officedocument.presentationml.slide+xml"/>
  <Override PartName="/ppt/slides/_rels/slide12.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2.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24A5A3D5-4160-49F3-AADE-ED95953D8E97}" type="slidenum">
              <a:t>&lt;#&gt;</a:t>
            </a:fld>
          </a:p>
        </p:txBody>
      </p:sp>
      <p:sp>
        <p:nvSpPr>
          <p:cNvPr id="4" name="PlaceHolder 3"/>
          <p:cNvSpPr>
            <a:spLocks noGrp="1"/>
          </p:cNvSpPr>
          <p:nvPr>
            <p:ph type="dt" idx="3"/>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1122480"/>
            <a:ext cx="7771320" cy="238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7" name="PlaceHolder 2"/>
          <p:cNvSpPr>
            <a:spLocks noGrp="1"/>
          </p:cNvSpPr>
          <p:nvPr>
            <p:ph/>
          </p:nvPr>
        </p:nvSpPr>
        <p:spPr>
          <a:xfrm>
            <a:off x="457200" y="1604520"/>
            <a:ext cx="82288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8" name="PlaceHolder 3"/>
          <p:cNvSpPr>
            <a:spLocks noGrp="1"/>
          </p:cNvSpPr>
          <p:nvPr>
            <p:ph/>
          </p:nvPr>
        </p:nvSpPr>
        <p:spPr>
          <a:xfrm>
            <a:off x="457200" y="3682080"/>
            <a:ext cx="82288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66574469-4103-44C9-84A0-2A371B3619D6}" type="slidenum">
              <a:t>&lt;#&gt;</a:t>
            </a:fld>
          </a:p>
        </p:txBody>
      </p:sp>
      <p:sp>
        <p:nvSpPr>
          <p:cNvPr id="7" name="PlaceHolder 6"/>
          <p:cNvSpPr>
            <a:spLocks noGrp="1"/>
          </p:cNvSpPr>
          <p:nvPr>
            <p:ph type="dt" idx="3"/>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85800" y="1122480"/>
            <a:ext cx="7771320" cy="238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0" name="PlaceHolder 2"/>
          <p:cNvSpPr>
            <a:spLocks noGrp="1"/>
          </p:cNvSpPr>
          <p:nvPr>
            <p:ph/>
          </p:nvPr>
        </p:nvSpPr>
        <p:spPr>
          <a:xfrm>
            <a:off x="457200" y="1604520"/>
            <a:ext cx="4015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1" name="PlaceHolder 3"/>
          <p:cNvSpPr>
            <a:spLocks noGrp="1"/>
          </p:cNvSpPr>
          <p:nvPr>
            <p:ph/>
          </p:nvPr>
        </p:nvSpPr>
        <p:spPr>
          <a:xfrm>
            <a:off x="4673880" y="1604520"/>
            <a:ext cx="4015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2" name="PlaceHolder 4"/>
          <p:cNvSpPr>
            <a:spLocks noGrp="1"/>
          </p:cNvSpPr>
          <p:nvPr>
            <p:ph/>
          </p:nvPr>
        </p:nvSpPr>
        <p:spPr>
          <a:xfrm>
            <a:off x="457200" y="3682080"/>
            <a:ext cx="4015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3" name="PlaceHolder 5"/>
          <p:cNvSpPr>
            <a:spLocks noGrp="1"/>
          </p:cNvSpPr>
          <p:nvPr>
            <p:ph/>
          </p:nvPr>
        </p:nvSpPr>
        <p:spPr>
          <a:xfrm>
            <a:off x="4673880" y="3682080"/>
            <a:ext cx="4015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C0E36318-44EF-4041-AB65-031770147FB5}" type="slidenum">
              <a:t>&lt;#&gt;</a:t>
            </a:fld>
          </a:p>
        </p:txBody>
      </p:sp>
      <p:sp>
        <p:nvSpPr>
          <p:cNvPr id="9" name="PlaceHolder 8"/>
          <p:cNvSpPr>
            <a:spLocks noGrp="1"/>
          </p:cNvSpPr>
          <p:nvPr>
            <p:ph type="dt" idx="3"/>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85800" y="1122480"/>
            <a:ext cx="7771320" cy="238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5"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6"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7"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8"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9"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0"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US" sz="3200" spc="-1" strike="noStrike">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A1FE8EF8-300A-4720-A276-1D463E8BD394}" type="slidenum">
              <a:t>&lt;#&gt;</a:t>
            </a:fld>
          </a:p>
        </p:txBody>
      </p:sp>
      <p:sp>
        <p:nvSpPr>
          <p:cNvPr id="11" name="PlaceHolder 10"/>
          <p:cNvSpPr>
            <a:spLocks noGrp="1"/>
          </p:cNvSpPr>
          <p:nvPr>
            <p:ph type="dt" idx="3"/>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1122480"/>
            <a:ext cx="7771320" cy="238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 name="PlaceHolder 2"/>
          <p:cNvSpPr>
            <a:spLocks noGrp="1"/>
          </p:cNvSpPr>
          <p:nvPr>
            <p:ph type="subTitle"/>
          </p:nvPr>
        </p:nvSpPr>
        <p:spPr>
          <a:xfrm>
            <a:off x="457200" y="1604520"/>
            <a:ext cx="8228880" cy="397692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BEAEDD38-3B8A-47A4-95C6-53146FC7905E}" type="slidenum">
              <a:t>&lt;#&gt;</a:t>
            </a:fld>
          </a:p>
        </p:txBody>
      </p:sp>
      <p:sp>
        <p:nvSpPr>
          <p:cNvPr id="6" name="PlaceHolder 5"/>
          <p:cNvSpPr>
            <a:spLocks noGrp="1"/>
          </p:cNvSpPr>
          <p:nvPr>
            <p:ph type="dt" idx="3"/>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1320" cy="238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8" name="PlaceHolder 2"/>
          <p:cNvSpPr>
            <a:spLocks noGrp="1"/>
          </p:cNvSpPr>
          <p:nvPr>
            <p:ph/>
          </p:nvPr>
        </p:nvSpPr>
        <p:spPr>
          <a:xfrm>
            <a:off x="457200" y="1604520"/>
            <a:ext cx="8228880" cy="3976920"/>
          </a:xfrm>
          <a:prstGeom prst="rect">
            <a:avLst/>
          </a:prstGeom>
          <a:noFill/>
          <a:ln w="0">
            <a:noFill/>
          </a:ln>
        </p:spPr>
        <p:txBody>
          <a:bodyPr lIns="0" rIns="0" tIns="0" bIns="0" anchor="t">
            <a:normAutofit/>
          </a:bodyPr>
          <a:p>
            <a:endParaRPr b="0" lang="en-US" sz="3200" spc="-1" strike="noStrike">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7C105D78-0778-48B4-A721-19F32A9C39CB}" type="slidenum">
              <a:t>&lt;#&gt;</a:t>
            </a:fld>
          </a:p>
        </p:txBody>
      </p:sp>
      <p:sp>
        <p:nvSpPr>
          <p:cNvPr id="6" name="PlaceHolder 5"/>
          <p:cNvSpPr>
            <a:spLocks noGrp="1"/>
          </p:cNvSpPr>
          <p:nvPr>
            <p:ph type="dt" idx="3"/>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1122480"/>
            <a:ext cx="7771320" cy="238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0" name="PlaceHolder 2"/>
          <p:cNvSpPr>
            <a:spLocks noGrp="1"/>
          </p:cNvSpPr>
          <p:nvPr>
            <p:ph/>
          </p:nvPr>
        </p:nvSpPr>
        <p:spPr>
          <a:xfrm>
            <a:off x="457200" y="1604520"/>
            <a:ext cx="4015440" cy="3976920"/>
          </a:xfrm>
          <a:prstGeom prst="rect">
            <a:avLst/>
          </a:prstGeom>
          <a:noFill/>
          <a:ln w="0">
            <a:noFill/>
          </a:ln>
        </p:spPr>
        <p:txBody>
          <a:bodyPr lIns="0" rIns="0" tIns="0" bIns="0" anchor="t">
            <a:normAutofit/>
          </a:bodyPr>
          <a:p>
            <a:endParaRPr b="0" lang="en-US" sz="3200" spc="-1" strike="noStrike">
              <a:latin typeface="Arial"/>
            </a:endParaRPr>
          </a:p>
        </p:txBody>
      </p:sp>
      <p:sp>
        <p:nvSpPr>
          <p:cNvPr id="11" name="PlaceHolder 3"/>
          <p:cNvSpPr>
            <a:spLocks noGrp="1"/>
          </p:cNvSpPr>
          <p:nvPr>
            <p:ph/>
          </p:nvPr>
        </p:nvSpPr>
        <p:spPr>
          <a:xfrm>
            <a:off x="4673880" y="1604520"/>
            <a:ext cx="4015440" cy="397692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7B0AD39C-9053-4F58-B660-BE6930990341}" type="slidenum">
              <a:t>&lt;#&gt;</a:t>
            </a:fld>
          </a:p>
        </p:txBody>
      </p:sp>
      <p:sp>
        <p:nvSpPr>
          <p:cNvPr id="7" name="PlaceHolder 6"/>
          <p:cNvSpPr>
            <a:spLocks noGrp="1"/>
          </p:cNvSpPr>
          <p:nvPr>
            <p:ph type="dt" idx="3"/>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1122480"/>
            <a:ext cx="7771320" cy="238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9BFA184C-F85D-42FE-867F-79AC2791369B}" type="slidenum">
              <a:t>&lt;#&gt;</a:t>
            </a:fld>
          </a:p>
        </p:txBody>
      </p:sp>
      <p:sp>
        <p:nvSpPr>
          <p:cNvPr id="5" name="PlaceHolder 4"/>
          <p:cNvSpPr>
            <a:spLocks noGrp="1"/>
          </p:cNvSpPr>
          <p:nvPr>
            <p:ph type="dt" idx="3"/>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85800" y="1122480"/>
            <a:ext cx="7771320" cy="1106352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762CAE08-A5B6-4819-B170-534D042949E7}" type="slidenum">
              <a:t>&lt;#&gt;</a:t>
            </a:fld>
          </a:p>
        </p:txBody>
      </p:sp>
      <p:sp>
        <p:nvSpPr>
          <p:cNvPr id="5" name="PlaceHolder 4"/>
          <p:cNvSpPr>
            <a:spLocks noGrp="1"/>
          </p:cNvSpPr>
          <p:nvPr>
            <p:ph type="dt" idx="3"/>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1122480"/>
            <a:ext cx="7771320" cy="238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5" name="PlaceHolder 2"/>
          <p:cNvSpPr>
            <a:spLocks noGrp="1"/>
          </p:cNvSpPr>
          <p:nvPr>
            <p:ph/>
          </p:nvPr>
        </p:nvSpPr>
        <p:spPr>
          <a:xfrm>
            <a:off x="457200" y="1604520"/>
            <a:ext cx="4015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6" name="PlaceHolder 3"/>
          <p:cNvSpPr>
            <a:spLocks noGrp="1"/>
          </p:cNvSpPr>
          <p:nvPr>
            <p:ph/>
          </p:nvPr>
        </p:nvSpPr>
        <p:spPr>
          <a:xfrm>
            <a:off x="4673880" y="1604520"/>
            <a:ext cx="4015440" cy="3976920"/>
          </a:xfrm>
          <a:prstGeom prst="rect">
            <a:avLst/>
          </a:prstGeom>
          <a:noFill/>
          <a:ln w="0">
            <a:noFill/>
          </a:ln>
        </p:spPr>
        <p:txBody>
          <a:bodyPr lIns="0" rIns="0" tIns="0" bIns="0" anchor="t">
            <a:normAutofit/>
          </a:bodyPr>
          <a:p>
            <a:endParaRPr b="0" lang="en-US" sz="3200" spc="-1" strike="noStrike">
              <a:latin typeface="Arial"/>
            </a:endParaRPr>
          </a:p>
        </p:txBody>
      </p:sp>
      <p:sp>
        <p:nvSpPr>
          <p:cNvPr id="17" name="PlaceHolder 4"/>
          <p:cNvSpPr>
            <a:spLocks noGrp="1"/>
          </p:cNvSpPr>
          <p:nvPr>
            <p:ph/>
          </p:nvPr>
        </p:nvSpPr>
        <p:spPr>
          <a:xfrm>
            <a:off x="457200" y="3682080"/>
            <a:ext cx="4015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6F018481-5C7B-4FEE-84DE-73014183A602}" type="slidenum">
              <a:t>&lt;#&gt;</a:t>
            </a:fld>
          </a:p>
        </p:txBody>
      </p:sp>
      <p:sp>
        <p:nvSpPr>
          <p:cNvPr id="8" name="PlaceHolder 7"/>
          <p:cNvSpPr>
            <a:spLocks noGrp="1"/>
          </p:cNvSpPr>
          <p:nvPr>
            <p:ph type="dt" idx="3"/>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5800" y="1122480"/>
            <a:ext cx="7771320" cy="238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9" name="PlaceHolder 2"/>
          <p:cNvSpPr>
            <a:spLocks noGrp="1"/>
          </p:cNvSpPr>
          <p:nvPr>
            <p:ph/>
          </p:nvPr>
        </p:nvSpPr>
        <p:spPr>
          <a:xfrm>
            <a:off x="457200" y="1604520"/>
            <a:ext cx="4015440" cy="3976920"/>
          </a:xfrm>
          <a:prstGeom prst="rect">
            <a:avLst/>
          </a:prstGeom>
          <a:noFill/>
          <a:ln w="0">
            <a:noFill/>
          </a:ln>
        </p:spPr>
        <p:txBody>
          <a:bodyPr lIns="0" rIns="0" tIns="0" bIns="0" anchor="t">
            <a:normAutofit/>
          </a:bodyPr>
          <a:p>
            <a:endParaRPr b="0" lang="en-US" sz="3200" spc="-1" strike="noStrike">
              <a:latin typeface="Arial"/>
            </a:endParaRPr>
          </a:p>
        </p:txBody>
      </p:sp>
      <p:sp>
        <p:nvSpPr>
          <p:cNvPr id="20" name="PlaceHolder 3"/>
          <p:cNvSpPr>
            <a:spLocks noGrp="1"/>
          </p:cNvSpPr>
          <p:nvPr>
            <p:ph/>
          </p:nvPr>
        </p:nvSpPr>
        <p:spPr>
          <a:xfrm>
            <a:off x="4673880" y="1604520"/>
            <a:ext cx="4015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1" name="PlaceHolder 4"/>
          <p:cNvSpPr>
            <a:spLocks noGrp="1"/>
          </p:cNvSpPr>
          <p:nvPr>
            <p:ph/>
          </p:nvPr>
        </p:nvSpPr>
        <p:spPr>
          <a:xfrm>
            <a:off x="4673880" y="3682080"/>
            <a:ext cx="4015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A059074C-500E-4C18-9FAF-7552100FFEE5}" type="slidenum">
              <a:t>&lt;#&gt;</a:t>
            </a:fld>
          </a:p>
        </p:txBody>
      </p:sp>
      <p:sp>
        <p:nvSpPr>
          <p:cNvPr id="8" name="PlaceHolder 7"/>
          <p:cNvSpPr>
            <a:spLocks noGrp="1"/>
          </p:cNvSpPr>
          <p:nvPr>
            <p:ph type="dt" idx="3"/>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85800" y="1122480"/>
            <a:ext cx="7771320" cy="238644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3" name="PlaceHolder 2"/>
          <p:cNvSpPr>
            <a:spLocks noGrp="1"/>
          </p:cNvSpPr>
          <p:nvPr>
            <p:ph/>
          </p:nvPr>
        </p:nvSpPr>
        <p:spPr>
          <a:xfrm>
            <a:off x="457200" y="1604520"/>
            <a:ext cx="4015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4" name="PlaceHolder 3"/>
          <p:cNvSpPr>
            <a:spLocks noGrp="1"/>
          </p:cNvSpPr>
          <p:nvPr>
            <p:ph/>
          </p:nvPr>
        </p:nvSpPr>
        <p:spPr>
          <a:xfrm>
            <a:off x="4673880" y="1604520"/>
            <a:ext cx="4015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5" name="PlaceHolder 4"/>
          <p:cNvSpPr>
            <a:spLocks noGrp="1"/>
          </p:cNvSpPr>
          <p:nvPr>
            <p:ph/>
          </p:nvPr>
        </p:nvSpPr>
        <p:spPr>
          <a:xfrm>
            <a:off x="457200" y="3682080"/>
            <a:ext cx="82288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04818C36-F059-4DF2-99EC-6A17C784B5EC}" type="slidenum">
              <a:t>&lt;#&gt;</a:t>
            </a:fld>
          </a:p>
        </p:txBody>
      </p:sp>
      <p:sp>
        <p:nvSpPr>
          <p:cNvPr id="8" name="PlaceHolder 7"/>
          <p:cNvSpPr>
            <a:spLocks noGrp="1"/>
          </p:cNvSpPr>
          <p:nvPr>
            <p:ph type="dt" idx="3"/>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1122480"/>
            <a:ext cx="7771320" cy="2386440"/>
          </a:xfrm>
          <a:prstGeom prst="rect">
            <a:avLst/>
          </a:prstGeom>
          <a:noFill/>
          <a:ln w="0">
            <a:noFill/>
          </a:ln>
        </p:spPr>
        <p:txBody>
          <a:bodyPr lIns="0" rIns="0" tIns="0" bIns="0" anchor="ctr">
            <a:noAutofit/>
          </a:bodyPr>
          <a:p>
            <a:r>
              <a:rPr b="0" lang="en-US" sz="1800" spc="-1" strike="noStrike">
                <a:latin typeface="Arial"/>
              </a:rPr>
              <a:t>Click to edit the title text format</a:t>
            </a:r>
            <a:endParaRPr b="0" lang="en-US" sz="1800" spc="-1" strike="noStrike">
              <a:latin typeface="Arial"/>
            </a:endParaRPr>
          </a:p>
        </p:txBody>
      </p:sp>
      <p:sp>
        <p:nvSpPr>
          <p:cNvPr id="1" name="PlaceHolder 2"/>
          <p:cNvSpPr>
            <a:spLocks noGrp="1"/>
          </p:cNvSpPr>
          <p:nvPr>
            <p:ph type="body"/>
          </p:nvPr>
        </p:nvSpPr>
        <p:spPr>
          <a:xfrm>
            <a:off x="457200" y="1604520"/>
            <a:ext cx="82288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134"/>
              </a:spcBef>
              <a:buClr>
                <a:srgbClr val="000000"/>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850"/>
              </a:spcBef>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567"/>
              </a:spcBef>
              <a:buClr>
                <a:srgbClr val="000000"/>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283"/>
              </a:spcBef>
              <a:buClr>
                <a:srgbClr val="000000"/>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283"/>
              </a:spcBef>
              <a:buClr>
                <a:srgbClr val="000000"/>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283"/>
              </a:spcBef>
              <a:buClr>
                <a:srgbClr val="000000"/>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
        <p:nvSpPr>
          <p:cNvPr id="2" name="PlaceHolder 3"/>
          <p:cNvSpPr>
            <a:spLocks noGrp="1"/>
          </p:cNvSpPr>
          <p:nvPr>
            <p:ph type="ftr" idx="1"/>
          </p:nvPr>
        </p:nvSpPr>
        <p:spPr>
          <a:xfrm>
            <a:off x="3029040" y="6356520"/>
            <a:ext cx="3085200" cy="363960"/>
          </a:xfrm>
          <a:prstGeom prst="rect">
            <a:avLst/>
          </a:prstGeom>
          <a:noFill/>
          <a:ln w="0">
            <a:noFill/>
          </a:ln>
        </p:spPr>
        <p:txBody>
          <a:bodyPr lIns="90000" rIns="90000" tIns="45000" bIns="45000" anchor="ctr">
            <a:noAutofit/>
          </a:bodyPr>
          <a:lstStyle>
            <a:lvl1pPr algn="ctr">
              <a:lnSpc>
                <a:spcPct val="100000"/>
              </a:lnSpc>
              <a:buNone/>
              <a:defRPr b="0" lang="en-US" sz="1400" spc="-1" strike="noStrike">
                <a:latin typeface="Times New Roman"/>
              </a:defRPr>
            </a:lvl1pPr>
          </a:lstStyle>
          <a:p>
            <a:pPr algn="ctr">
              <a:lnSpc>
                <a:spcPct val="100000"/>
              </a:lnSpc>
              <a:buNone/>
            </a:pPr>
            <a:r>
              <a:rPr b="0" lang="en-US" sz="1400" spc="-1" strike="noStrike">
                <a:latin typeface="Times New Roman"/>
              </a:rPr>
              <a:t>&lt;footer&gt;</a:t>
            </a:r>
            <a:endParaRPr b="0" lang="en-US" sz="1400" spc="-1" strike="noStrike">
              <a:latin typeface="Times New Roman"/>
            </a:endParaRPr>
          </a:p>
        </p:txBody>
      </p:sp>
      <p:sp>
        <p:nvSpPr>
          <p:cNvPr id="3" name="PlaceHolder 4"/>
          <p:cNvSpPr>
            <a:spLocks noGrp="1"/>
          </p:cNvSpPr>
          <p:nvPr>
            <p:ph type="sldNum" idx="2"/>
          </p:nvPr>
        </p:nvSpPr>
        <p:spPr>
          <a:xfrm>
            <a:off x="6458040" y="6356520"/>
            <a:ext cx="2056320" cy="363960"/>
          </a:xfrm>
          <a:prstGeom prst="rect">
            <a:avLst/>
          </a:prstGeom>
          <a:noFill/>
          <a:ln w="0">
            <a:noFill/>
          </a:ln>
        </p:spPr>
        <p:txBody>
          <a:bodyPr lIns="90000" rIns="90000" tIns="45000" bIns="45000" anchor="ctr">
            <a:noAutofit/>
          </a:bodyPr>
          <a:lstStyle>
            <a:lvl1pPr algn="r">
              <a:lnSpc>
                <a:spcPct val="100000"/>
              </a:lnSpc>
              <a:buNone/>
              <a:defRPr b="0" lang="en-US" sz="1200" spc="-1" strike="noStrike">
                <a:solidFill>
                  <a:srgbClr val="787878"/>
                </a:solidFill>
                <a:latin typeface="Aptos"/>
              </a:defRPr>
            </a:lvl1pPr>
          </a:lstStyle>
          <a:p>
            <a:pPr algn="r">
              <a:lnSpc>
                <a:spcPct val="100000"/>
              </a:lnSpc>
              <a:buNone/>
            </a:pPr>
            <a:fld id="{78A13286-59B4-4066-8C70-A7D49EEA2BB7}" type="slidenum">
              <a:rPr b="0" lang="en-US" sz="1200" spc="-1" strike="noStrike">
                <a:solidFill>
                  <a:srgbClr val="787878"/>
                </a:solidFill>
                <a:latin typeface="Aptos"/>
              </a:rPr>
              <a:t>&lt;number&gt;</a:t>
            </a:fld>
            <a:endParaRPr b="0" lang="en-US" sz="1200" spc="-1" strike="noStrike">
              <a:latin typeface="Times New Roman"/>
            </a:endParaRPr>
          </a:p>
        </p:txBody>
      </p:sp>
      <p:sp>
        <p:nvSpPr>
          <p:cNvPr id="4" name="PlaceHolder 5"/>
          <p:cNvSpPr>
            <a:spLocks noGrp="1"/>
          </p:cNvSpPr>
          <p:nvPr>
            <p:ph type="dt" idx="3"/>
          </p:nvPr>
        </p:nvSpPr>
        <p:spPr>
          <a:xfrm>
            <a:off x="628560" y="6356520"/>
            <a:ext cx="2056320" cy="363960"/>
          </a:xfrm>
          <a:prstGeom prst="rect">
            <a:avLst/>
          </a:prstGeom>
          <a:noFill/>
          <a:ln w="0">
            <a:noFill/>
          </a:ln>
        </p:spPr>
        <p:txBody>
          <a:bodyPr lIns="90000" rIns="90000" tIns="45000" bIns="45000" anchor="ctr">
            <a:noAutofit/>
          </a:bodyPr>
          <a:lstStyle>
            <a:lvl1pPr>
              <a:defRPr b="0" lang="en-US" sz="1400" spc="-1" strike="noStrike">
                <a:latin typeface="Times New Roman"/>
              </a:defRPr>
            </a:lvl1pPr>
          </a:lstStyle>
          <a:p>
            <a:r>
              <a:rPr b="0" lang="en-US" sz="1400" spc="-1" strike="noStrike">
                <a:latin typeface="Times New Roman"/>
              </a:rPr>
              <a:t>&lt;date/time&gt;</a:t>
            </a:r>
            <a:endParaRPr b="0" lang="en-US"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 Target="slide4.xml"/><Relationship Id="rId2" Type="http://schemas.openxmlformats.org/officeDocument/2006/relationships/slide" Target="slide6.xml"/><Relationship Id="rId3" Type="http://schemas.openxmlformats.org/officeDocument/2006/relationships/slide" Target="slide11.xml"/><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 Target="slide4.xml"/><Relationship Id="rId2" Type="http://schemas.openxmlformats.org/officeDocument/2006/relationships/slide" Target="slide6.xml"/><Relationship Id="rId3" Type="http://schemas.openxmlformats.org/officeDocument/2006/relationships/slide" Target="slide11.xml"/><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 Target="slide4.xml"/><Relationship Id="rId2" Type="http://schemas.openxmlformats.org/officeDocument/2006/relationships/slide" Target="slide6.xml"/><Relationship Id="rId3" Type="http://schemas.openxmlformats.org/officeDocument/2006/relationships/slide" Target="slide11.xm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 Target="slide4.xml"/><Relationship Id="rId2" Type="http://schemas.openxmlformats.org/officeDocument/2006/relationships/slide" Target="slide6.xml"/><Relationship Id="rId3" Type="http://schemas.openxmlformats.org/officeDocument/2006/relationships/slide" Target="slide11.xml"/><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object 8"/>
          <p:cNvSpPr/>
          <p:nvPr/>
        </p:nvSpPr>
        <p:spPr>
          <a:xfrm>
            <a:off x="507600" y="2394360"/>
            <a:ext cx="3886920" cy="443520"/>
          </a:xfrm>
          <a:prstGeom prst="rect">
            <a:avLst/>
          </a:prstGeom>
          <a:noFill/>
          <a:ln w="0">
            <a:noFill/>
          </a:ln>
        </p:spPr>
        <p:style>
          <a:lnRef idx="0"/>
          <a:fillRef idx="0"/>
          <a:effectRef idx="0"/>
          <a:fontRef idx="minor"/>
        </p:style>
        <p:txBody>
          <a:bodyPr lIns="0" rIns="0" tIns="17280" bIns="0" anchor="b">
            <a:spAutoFit/>
          </a:bodyPr>
          <a:p>
            <a:pPr marL="12600" algn="ctr">
              <a:lnSpc>
                <a:spcPct val="100000"/>
              </a:lnSpc>
              <a:spcBef>
                <a:spcPts val="136"/>
              </a:spcBef>
              <a:buNone/>
            </a:pPr>
            <a:r>
              <a:rPr b="0" lang="en-US" sz="2800" spc="77" strike="noStrike">
                <a:solidFill>
                  <a:srgbClr val="006198"/>
                </a:solidFill>
                <a:latin typeface="Montserrat Medium"/>
                <a:ea typeface="DejaVu Sans"/>
              </a:rPr>
              <a:t>Presentation</a:t>
            </a:r>
            <a:r>
              <a:rPr b="0" lang="en-US" sz="2800" spc="267" strike="noStrike">
                <a:solidFill>
                  <a:srgbClr val="006198"/>
                </a:solidFill>
                <a:latin typeface="Montserrat Medium"/>
                <a:ea typeface="DejaVu Sans"/>
              </a:rPr>
              <a:t> </a:t>
            </a:r>
            <a:r>
              <a:rPr b="0" lang="en-US" sz="2800" spc="106" strike="noStrike">
                <a:solidFill>
                  <a:srgbClr val="006198"/>
                </a:solidFill>
                <a:latin typeface="Montserrat Medium"/>
                <a:ea typeface="DejaVu Sans"/>
              </a:rPr>
              <a:t>Title</a:t>
            </a:r>
            <a:endParaRPr b="0" lang="en-US" sz="2800" spc="-1" strike="noStrike">
              <a:latin typeface="Arial"/>
            </a:endParaRPr>
          </a:p>
        </p:txBody>
      </p:sp>
      <p:sp>
        <p:nvSpPr>
          <p:cNvPr id="42" name="object 9"/>
          <p:cNvSpPr/>
          <p:nvPr/>
        </p:nvSpPr>
        <p:spPr>
          <a:xfrm>
            <a:off x="753480" y="3165480"/>
            <a:ext cx="7635960" cy="677880"/>
          </a:xfrm>
          <a:prstGeom prst="rect">
            <a:avLst/>
          </a:prstGeom>
          <a:noFill/>
          <a:ln w="0">
            <a:noFill/>
          </a:ln>
        </p:spPr>
        <p:style>
          <a:lnRef idx="0"/>
          <a:fillRef idx="0"/>
          <a:effectRef idx="0"/>
          <a:fontRef idx="minor"/>
        </p:style>
        <p:txBody>
          <a:bodyPr lIns="0" rIns="0" tIns="6840" bIns="0" anchor="t">
            <a:spAutoFit/>
          </a:bodyPr>
          <a:p>
            <a:pPr marL="12600">
              <a:lnSpc>
                <a:spcPct val="102000"/>
              </a:lnSpc>
              <a:spcBef>
                <a:spcPts val="54"/>
              </a:spcBef>
              <a:buNone/>
            </a:pPr>
            <a:r>
              <a:rPr b="0" i="1" lang="en-GB" sz="1800" spc="77" strike="noStrike">
                <a:solidFill>
                  <a:srgbClr val="000000"/>
                </a:solidFill>
                <a:latin typeface="Montserrat Medium"/>
                <a:ea typeface="DejaVu Sans"/>
              </a:rPr>
              <a:t>AI Horizon – a new area of creativity and innovation </a:t>
            </a:r>
            <a:endParaRPr b="0" lang="en-US" sz="1800" spc="-1" strike="noStrike">
              <a:latin typeface="Arial"/>
            </a:endParaRPr>
          </a:p>
          <a:p>
            <a:pPr marL="12600">
              <a:lnSpc>
                <a:spcPct val="100000"/>
              </a:lnSpc>
              <a:spcBef>
                <a:spcPts val="924"/>
              </a:spcBef>
              <a:buNone/>
            </a:pPr>
            <a:r>
              <a:rPr b="0" lang="en-GB" sz="1800" spc="97" strike="noStrike">
                <a:solidFill>
                  <a:srgbClr val="000000"/>
                </a:solidFill>
                <a:latin typeface="Montserrat Medium"/>
                <a:ea typeface="DejaVu Sans"/>
              </a:rPr>
              <a:t>October</a:t>
            </a:r>
            <a:r>
              <a:rPr b="0" lang="en-US" sz="1800" spc="97" strike="noStrike">
                <a:solidFill>
                  <a:srgbClr val="000000"/>
                </a:solidFill>
                <a:latin typeface="Montserrat Medium"/>
                <a:ea typeface="DejaVu Sans"/>
              </a:rPr>
              <a:t> </a:t>
            </a:r>
            <a:r>
              <a:rPr b="0" lang="en-US" sz="1800" spc="-1" strike="noStrike">
                <a:solidFill>
                  <a:srgbClr val="000000"/>
                </a:solidFill>
                <a:latin typeface="Montserrat Medium"/>
                <a:ea typeface="DejaVu Sans"/>
              </a:rPr>
              <a:t>8</a:t>
            </a:r>
            <a:r>
              <a:rPr b="0" lang="en-US" sz="1800" spc="103" strike="noStrike">
                <a:solidFill>
                  <a:srgbClr val="000000"/>
                </a:solidFill>
                <a:latin typeface="Montserrat Medium"/>
                <a:ea typeface="DejaVu Sans"/>
              </a:rPr>
              <a:t> </a:t>
            </a:r>
            <a:r>
              <a:rPr b="0" lang="en-US" sz="1800" spc="-1" strike="noStrike">
                <a:solidFill>
                  <a:srgbClr val="000000"/>
                </a:solidFill>
                <a:latin typeface="Montserrat Medium"/>
                <a:ea typeface="DejaVu Sans"/>
              </a:rPr>
              <a:t>–</a:t>
            </a:r>
            <a:r>
              <a:rPr b="0" lang="en-GB" sz="1800" spc="-1" strike="noStrike">
                <a:solidFill>
                  <a:srgbClr val="000000"/>
                </a:solidFill>
                <a:latin typeface="Montserrat Medium"/>
                <a:ea typeface="DejaVu Sans"/>
              </a:rPr>
              <a:t> 9</a:t>
            </a:r>
            <a:r>
              <a:rPr b="0" lang="en-US" sz="1800" spc="-1" strike="noStrike">
                <a:solidFill>
                  <a:srgbClr val="000000"/>
                </a:solidFill>
                <a:latin typeface="Montserrat Medium"/>
                <a:ea typeface="DejaVu Sans"/>
              </a:rPr>
              <a:t>,</a:t>
            </a:r>
            <a:r>
              <a:rPr b="0" lang="en-US" sz="1800" spc="103" strike="noStrike">
                <a:solidFill>
                  <a:srgbClr val="000000"/>
                </a:solidFill>
                <a:latin typeface="Montserrat Medium"/>
                <a:ea typeface="DejaVu Sans"/>
              </a:rPr>
              <a:t> </a:t>
            </a:r>
            <a:r>
              <a:rPr b="0" lang="en-US" sz="1800" spc="-1" strike="noStrike">
                <a:solidFill>
                  <a:srgbClr val="000000"/>
                </a:solidFill>
                <a:latin typeface="Montserrat Medium"/>
                <a:ea typeface="DejaVu Sans"/>
              </a:rPr>
              <a:t>2024,</a:t>
            </a:r>
            <a:r>
              <a:rPr b="0" lang="en-GB" sz="1800" spc="-1" strike="noStrike">
                <a:solidFill>
                  <a:srgbClr val="000000"/>
                </a:solidFill>
                <a:latin typeface="Montserrat Medium"/>
                <a:ea typeface="DejaVu Sans"/>
              </a:rPr>
              <a:t> Tirana</a:t>
            </a:r>
            <a:r>
              <a:rPr b="0" lang="en-US" sz="1800" spc="-1" strike="noStrike">
                <a:solidFill>
                  <a:srgbClr val="000000"/>
                </a:solidFill>
                <a:latin typeface="Montserrat Medium"/>
                <a:ea typeface="DejaVu Sans"/>
              </a:rPr>
              <a:t>,</a:t>
            </a:r>
            <a:r>
              <a:rPr b="0" lang="en-US" sz="1800" spc="103" strike="noStrike">
                <a:solidFill>
                  <a:srgbClr val="000000"/>
                </a:solidFill>
                <a:latin typeface="Montserrat Medium"/>
                <a:ea typeface="DejaVu Sans"/>
              </a:rPr>
              <a:t> </a:t>
            </a:r>
            <a:r>
              <a:rPr b="0" lang="en-GB" sz="1800" spc="-12" strike="noStrike">
                <a:solidFill>
                  <a:srgbClr val="000000"/>
                </a:solidFill>
                <a:latin typeface="Montserrat Medium"/>
                <a:ea typeface="DejaVu Sans"/>
              </a:rPr>
              <a:t>Albania</a:t>
            </a:r>
            <a:endParaRPr b="0" lang="en-US" sz="1800" spc="-1" strike="noStrike">
              <a:latin typeface="Arial"/>
            </a:endParaRPr>
          </a:p>
        </p:txBody>
      </p:sp>
      <p:sp>
        <p:nvSpPr>
          <p:cNvPr id="43" name="object 10"/>
          <p:cNvSpPr/>
          <p:nvPr/>
        </p:nvSpPr>
        <p:spPr>
          <a:xfrm flipV="1">
            <a:off x="507600" y="4697280"/>
            <a:ext cx="7760160" cy="49320"/>
          </a:xfrm>
          <a:custGeom>
            <a:avLst/>
            <a:gdLst/>
            <a:ahLst/>
            <a:rect l="l" t="t" r="r" b="b"/>
            <a:pathLst>
              <a:path w="3888104" h="0">
                <a:moveTo>
                  <a:pt x="0" y="0"/>
                </a:moveTo>
                <a:lnTo>
                  <a:pt x="3888003" y="0"/>
                </a:lnTo>
              </a:path>
            </a:pathLst>
          </a:custGeom>
          <a:noFill/>
          <a:ln w="5054">
            <a:solidFill>
              <a:srgbClr val="006198"/>
            </a:solidFill>
            <a:round/>
          </a:ln>
        </p:spPr>
        <p:style>
          <a:lnRef idx="0"/>
          <a:fillRef idx="0"/>
          <a:effectRef idx="0"/>
          <a:fontRef idx="minor"/>
        </p:style>
      </p:sp>
      <p:sp>
        <p:nvSpPr>
          <p:cNvPr id="44" name="object 11"/>
          <p:cNvSpPr/>
          <p:nvPr/>
        </p:nvSpPr>
        <p:spPr>
          <a:xfrm>
            <a:off x="649440" y="5057640"/>
            <a:ext cx="3603240" cy="1137960"/>
          </a:xfrm>
          <a:prstGeom prst="rect">
            <a:avLst/>
          </a:prstGeom>
          <a:noFill/>
          <a:ln w="0">
            <a:noFill/>
          </a:ln>
        </p:spPr>
        <p:style>
          <a:lnRef idx="0"/>
          <a:fillRef idx="0"/>
          <a:effectRef idx="0"/>
          <a:fontRef idx="minor"/>
        </p:style>
        <p:txBody>
          <a:bodyPr lIns="0" rIns="0" tIns="11520" bIns="0" anchor="t">
            <a:spAutoFit/>
          </a:bodyPr>
          <a:p>
            <a:pPr marL="38160">
              <a:lnSpc>
                <a:spcPct val="100000"/>
              </a:lnSpc>
              <a:spcBef>
                <a:spcPts val="91"/>
              </a:spcBef>
              <a:buNone/>
            </a:pPr>
            <a:r>
              <a:rPr b="0" lang="en-US" sz="1800" spc="-1" strike="noStrike">
                <a:solidFill>
                  <a:srgbClr val="000000"/>
                </a:solidFill>
                <a:latin typeface="Montserrat Medium"/>
                <a:ea typeface="DejaVu Sans"/>
              </a:rPr>
              <a:t>Author1</a:t>
            </a:r>
            <a:r>
              <a:rPr b="0" lang="en-US" sz="1800" spc="-1" strike="noStrike" baseline="27000">
                <a:solidFill>
                  <a:srgbClr val="000000"/>
                </a:solidFill>
                <a:latin typeface="Montserrat Medium"/>
                <a:ea typeface="DejaVu Sans"/>
              </a:rPr>
              <a:t>1</a:t>
            </a:r>
            <a:r>
              <a:rPr b="0" lang="en-US" sz="1800" spc="-1" strike="noStrike">
                <a:solidFill>
                  <a:srgbClr val="000000"/>
                </a:solidFill>
                <a:latin typeface="Montserrat Medium"/>
                <a:ea typeface="DejaVu Sans"/>
              </a:rPr>
              <a:t>,</a:t>
            </a:r>
            <a:r>
              <a:rPr b="0" lang="en-US" sz="1800" spc="97" strike="noStrike">
                <a:solidFill>
                  <a:srgbClr val="000000"/>
                </a:solidFill>
                <a:latin typeface="Montserrat Medium"/>
                <a:ea typeface="DejaVu Sans"/>
              </a:rPr>
              <a:t> </a:t>
            </a:r>
            <a:r>
              <a:rPr b="0" lang="en-US" sz="1800" spc="-1" strike="noStrike">
                <a:solidFill>
                  <a:srgbClr val="000000"/>
                </a:solidFill>
                <a:latin typeface="Montserrat Medium"/>
                <a:ea typeface="DejaVu Sans"/>
              </a:rPr>
              <a:t>Author2</a:t>
            </a:r>
            <a:r>
              <a:rPr b="0" lang="en-US" sz="1800" spc="-1" strike="noStrike" baseline="27000">
                <a:solidFill>
                  <a:srgbClr val="000000"/>
                </a:solidFill>
                <a:latin typeface="Montserrat Medium"/>
                <a:ea typeface="DejaVu Sans"/>
              </a:rPr>
              <a:t>1</a:t>
            </a:r>
            <a:r>
              <a:rPr b="0" lang="en-US" sz="1800" spc="-1" strike="noStrike">
                <a:solidFill>
                  <a:srgbClr val="000000"/>
                </a:solidFill>
                <a:latin typeface="Montserrat Medium"/>
                <a:ea typeface="DejaVu Sans"/>
              </a:rPr>
              <a:t>,</a:t>
            </a:r>
            <a:r>
              <a:rPr b="0" lang="en-US" sz="1800" spc="97" strike="noStrike">
                <a:solidFill>
                  <a:srgbClr val="000000"/>
                </a:solidFill>
                <a:latin typeface="Montserrat Medium"/>
                <a:ea typeface="DejaVu Sans"/>
              </a:rPr>
              <a:t> </a:t>
            </a:r>
            <a:r>
              <a:rPr b="0" lang="en-US" sz="1800" spc="-12" strike="noStrike">
                <a:solidFill>
                  <a:srgbClr val="000000"/>
                </a:solidFill>
                <a:latin typeface="Montserrat Medium"/>
                <a:ea typeface="DejaVu Sans"/>
              </a:rPr>
              <a:t>Author3</a:t>
            </a:r>
            <a:r>
              <a:rPr b="0" lang="en-US" sz="1800" spc="-15" strike="noStrike" baseline="27000">
                <a:solidFill>
                  <a:srgbClr val="000000"/>
                </a:solidFill>
                <a:latin typeface="Montserrat Medium"/>
                <a:ea typeface="DejaVu Sans"/>
              </a:rPr>
              <a:t>1</a:t>
            </a:r>
            <a:endParaRPr b="0" lang="en-US" sz="1800" spc="-1" strike="noStrike">
              <a:latin typeface="Arial"/>
            </a:endParaRPr>
          </a:p>
          <a:p>
            <a:pPr marL="38160">
              <a:lnSpc>
                <a:spcPct val="100000"/>
              </a:lnSpc>
              <a:spcBef>
                <a:spcPts val="1196"/>
              </a:spcBef>
              <a:buNone/>
            </a:pPr>
            <a:r>
              <a:rPr b="0" lang="en-US" sz="1800" spc="-15" strike="noStrike" baseline="37000">
                <a:solidFill>
                  <a:srgbClr val="000000"/>
                </a:solidFill>
                <a:latin typeface="Montserrat Medium"/>
                <a:ea typeface="DejaVu Sans"/>
              </a:rPr>
              <a:t>1</a:t>
            </a:r>
            <a:r>
              <a:rPr b="0" lang="en-US" sz="1800" spc="-12" strike="noStrike">
                <a:solidFill>
                  <a:srgbClr val="000000"/>
                </a:solidFill>
                <a:latin typeface="Montserrat Medium"/>
                <a:ea typeface="DejaVu Sans"/>
              </a:rPr>
              <a:t>Affiliation</a:t>
            </a:r>
            <a:endParaRPr b="0" lang="en-US" sz="1800" spc="-1" strike="noStrike">
              <a:latin typeface="Arial"/>
            </a:endParaRPr>
          </a:p>
          <a:p>
            <a:pPr marL="38160">
              <a:lnSpc>
                <a:spcPct val="100000"/>
              </a:lnSpc>
              <a:spcBef>
                <a:spcPts val="1196"/>
              </a:spcBef>
              <a:buNone/>
            </a:pPr>
            <a:r>
              <a:rPr b="0" lang="en-US" sz="1800" spc="-12" strike="noStrike">
                <a:solidFill>
                  <a:srgbClr val="000000"/>
                </a:solidFill>
                <a:latin typeface="Montserrat Medium"/>
                <a:ea typeface="DejaVu Sans"/>
              </a:rPr>
              <a:t>University</a:t>
            </a:r>
            <a:endParaRPr b="0" lang="en-US" sz="1800" spc="-1" strike="noStrike">
              <a:latin typeface="Arial"/>
            </a:endParaRPr>
          </a:p>
        </p:txBody>
      </p:sp>
      <p:sp>
        <p:nvSpPr>
          <p:cNvPr id="45" name="Flowchart: Punched Tape 9"/>
          <p:cNvSpPr/>
          <p:nvPr/>
        </p:nvSpPr>
        <p:spPr>
          <a:xfrm>
            <a:off x="0" y="0"/>
            <a:ext cx="9142920" cy="1180080"/>
          </a:xfrm>
          <a:prstGeom prst="flowChartPunchedTape">
            <a:avLst/>
          </a:prstGeom>
          <a:solidFill>
            <a:schemeClr val="bg1"/>
          </a:solidFill>
          <a:ln>
            <a:solidFill>
              <a:srgbClr val="092a38"/>
            </a:solidFill>
          </a:ln>
        </p:spPr>
        <p:style>
          <a:lnRef idx="2">
            <a:schemeClr val="accent1">
              <a:shade val="15000"/>
            </a:schemeClr>
          </a:lnRef>
          <a:fillRef idx="1">
            <a:schemeClr val="accent1"/>
          </a:fillRef>
          <a:effectRef idx="0">
            <a:schemeClr val="accent1"/>
          </a:effectRef>
          <a:fontRef idx="minor"/>
        </p:style>
      </p:sp>
      <p:sp>
        <p:nvSpPr>
          <p:cNvPr id="46" name="TextBox 10"/>
          <p:cNvSpPr/>
          <p:nvPr/>
        </p:nvSpPr>
        <p:spPr>
          <a:xfrm>
            <a:off x="248760" y="506880"/>
            <a:ext cx="3869640" cy="430920"/>
          </a:xfrm>
          <a:prstGeom prst="rect">
            <a:avLst/>
          </a:prstGeom>
          <a:noFill/>
          <a:ln w="0">
            <a:noFill/>
          </a:ln>
        </p:spPr>
        <p:style>
          <a:lnRef idx="0"/>
          <a:fillRef idx="0"/>
          <a:effectRef idx="0"/>
          <a:fontRef idx="minor"/>
        </p:style>
        <p:txBody>
          <a:bodyPr lIns="90000" rIns="90000" tIns="45000" bIns="45000" anchor="t">
            <a:spAutoFit/>
          </a:bodyPr>
          <a:p>
            <a:pPr marL="12600">
              <a:lnSpc>
                <a:spcPct val="102000"/>
              </a:lnSpc>
              <a:spcBef>
                <a:spcPts val="54"/>
              </a:spcBef>
              <a:buNone/>
            </a:pPr>
            <a:r>
              <a:rPr b="1" i="1" lang="en-GB" sz="1100" spc="77" strike="noStrike">
                <a:solidFill>
                  <a:srgbClr val="163e64"/>
                </a:solidFill>
                <a:latin typeface="Montserrat Medium"/>
                <a:ea typeface="DejaVu Sans"/>
              </a:rPr>
              <a:t>AI Horizon – a new area of creativity and innovation </a:t>
            </a:r>
            <a:endParaRPr b="0" lang="en-US" sz="1100" spc="-1" strike="noStrike">
              <a:latin typeface="Arial"/>
            </a:endParaRPr>
          </a:p>
        </p:txBody>
      </p:sp>
      <p:pic>
        <p:nvPicPr>
          <p:cNvPr id="47" name="Picture 11" descr=""/>
          <p:cNvPicPr/>
          <p:nvPr/>
        </p:nvPicPr>
        <p:blipFill>
          <a:blip r:embed="rId1"/>
          <a:stretch/>
        </p:blipFill>
        <p:spPr>
          <a:xfrm>
            <a:off x="5241600" y="100440"/>
            <a:ext cx="799200" cy="812160"/>
          </a:xfrm>
          <a:prstGeom prst="rect">
            <a:avLst/>
          </a:prstGeom>
          <a:ln w="0">
            <a:noFill/>
          </a:ln>
        </p:spPr>
      </p:pic>
      <p:pic>
        <p:nvPicPr>
          <p:cNvPr id="48" name="" descr=""/>
          <p:cNvPicPr/>
          <p:nvPr/>
        </p:nvPicPr>
        <p:blipFill>
          <a:blip r:embed="rId2"/>
          <a:stretch/>
        </p:blipFill>
        <p:spPr>
          <a:xfrm>
            <a:off x="6103080" y="64800"/>
            <a:ext cx="2526120" cy="84960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object 2"/>
          <p:cNvSpPr/>
          <p:nvPr/>
        </p:nvSpPr>
        <p:spPr>
          <a:xfrm>
            <a:off x="232920" y="211320"/>
            <a:ext cx="3583440" cy="316800"/>
          </a:xfrm>
          <a:prstGeom prst="rect">
            <a:avLst/>
          </a:prstGeom>
          <a:noFill/>
          <a:ln w="0">
            <a:noFill/>
          </a:ln>
        </p:spPr>
        <p:style>
          <a:lnRef idx="0"/>
          <a:fillRef idx="0"/>
          <a:effectRef idx="0"/>
          <a:fontRef idx="minor"/>
        </p:style>
        <p:txBody>
          <a:bodyPr lIns="0" rIns="0" tIns="12240" bIns="0" anchor="t">
            <a:spAutoFit/>
          </a:bodyPr>
          <a:p>
            <a:pPr marL="12600">
              <a:lnSpc>
                <a:spcPct val="100000"/>
              </a:lnSpc>
              <a:spcBef>
                <a:spcPts val="96"/>
              </a:spcBef>
              <a:buNone/>
            </a:pPr>
            <a:r>
              <a:rPr b="1" lang="en-US" sz="2000" spc="58" strike="noStrike">
                <a:solidFill>
                  <a:srgbClr val="000000"/>
                </a:solidFill>
                <a:latin typeface="Montserrat Medium"/>
                <a:ea typeface="DejaVu Sans"/>
              </a:rPr>
              <a:t>Table</a:t>
            </a:r>
            <a:r>
              <a:rPr b="1" lang="en-US" sz="2000" spc="197" strike="noStrike">
                <a:solidFill>
                  <a:srgbClr val="000000"/>
                </a:solidFill>
                <a:latin typeface="Montserrat Medium"/>
                <a:ea typeface="DejaVu Sans"/>
              </a:rPr>
              <a:t> </a:t>
            </a:r>
            <a:r>
              <a:rPr b="1" lang="en-US" sz="2000" spc="-1" strike="noStrike">
                <a:solidFill>
                  <a:srgbClr val="000000"/>
                </a:solidFill>
                <a:latin typeface="Montserrat Medium"/>
                <a:ea typeface="DejaVu Sans"/>
              </a:rPr>
              <a:t>of</a:t>
            </a:r>
            <a:r>
              <a:rPr b="1" lang="en-US" sz="2000" spc="197" strike="noStrike">
                <a:solidFill>
                  <a:srgbClr val="000000"/>
                </a:solidFill>
                <a:latin typeface="Montserrat Medium"/>
                <a:ea typeface="DejaVu Sans"/>
              </a:rPr>
              <a:t> </a:t>
            </a:r>
            <a:r>
              <a:rPr b="1" lang="en-US" sz="2000" spc="38" strike="noStrike">
                <a:solidFill>
                  <a:srgbClr val="000000"/>
                </a:solidFill>
                <a:latin typeface="Montserrat Medium"/>
                <a:ea typeface="DejaVu Sans"/>
              </a:rPr>
              <a:t>Contents</a:t>
            </a:r>
            <a:endParaRPr b="0" lang="en-US" sz="2000" spc="-1" strike="noStrike">
              <a:latin typeface="Arial"/>
            </a:endParaRPr>
          </a:p>
        </p:txBody>
      </p:sp>
      <p:sp>
        <p:nvSpPr>
          <p:cNvPr id="112" name="object 3">
            <a:hlinkClick r:id="rId1" action="ppaction://hlinksldjump"/>
          </p:cNvPr>
          <p:cNvSpPr/>
          <p:nvPr/>
        </p:nvSpPr>
        <p:spPr>
          <a:xfrm>
            <a:off x="701280" y="1956600"/>
            <a:ext cx="2001600" cy="316080"/>
          </a:xfrm>
          <a:prstGeom prst="rect">
            <a:avLst/>
          </a:prstGeom>
          <a:noFill/>
          <a:ln w="0">
            <a:noFill/>
          </a:ln>
        </p:spPr>
        <p:style>
          <a:lnRef idx="0"/>
          <a:fillRef idx="0"/>
          <a:effectRef idx="0"/>
          <a:fontRef idx="minor"/>
        </p:style>
        <p:txBody>
          <a:bodyPr lIns="0" rIns="0" tIns="11520" bIns="0" anchor="t">
            <a:spAutoFit/>
          </a:bodyPr>
          <a:p>
            <a:pPr marL="12600">
              <a:lnSpc>
                <a:spcPct val="100000"/>
              </a:lnSpc>
              <a:spcBef>
                <a:spcPts val="91"/>
              </a:spcBef>
              <a:buNone/>
            </a:pPr>
            <a:r>
              <a:rPr b="0" lang="en-US" sz="2000" spc="-12" strike="noStrike">
                <a:solidFill>
                  <a:srgbClr val="aeaeae"/>
                </a:solidFill>
                <a:latin typeface="Montserrat Medium"/>
                <a:ea typeface="DejaVu Sans"/>
              </a:rPr>
              <a:t>Introduction</a:t>
            </a:r>
            <a:endParaRPr b="0" lang="en-US" sz="2000" spc="-1" strike="noStrike">
              <a:latin typeface="Arial"/>
            </a:endParaRPr>
          </a:p>
        </p:txBody>
      </p:sp>
      <p:sp>
        <p:nvSpPr>
          <p:cNvPr id="113" name="object 4">
            <a:hlinkClick r:id="rId2" action="ppaction://hlinksldjump"/>
          </p:cNvPr>
          <p:cNvSpPr/>
          <p:nvPr/>
        </p:nvSpPr>
        <p:spPr>
          <a:xfrm>
            <a:off x="701280" y="3215520"/>
            <a:ext cx="1226160" cy="316080"/>
          </a:xfrm>
          <a:prstGeom prst="rect">
            <a:avLst/>
          </a:prstGeom>
          <a:noFill/>
          <a:ln w="0">
            <a:noFill/>
          </a:ln>
        </p:spPr>
        <p:style>
          <a:lnRef idx="0"/>
          <a:fillRef idx="0"/>
          <a:effectRef idx="0"/>
          <a:fontRef idx="minor"/>
        </p:style>
        <p:txBody>
          <a:bodyPr lIns="0" rIns="0" tIns="11520" bIns="0" anchor="t">
            <a:spAutoFit/>
          </a:bodyPr>
          <a:p>
            <a:pPr marL="12600">
              <a:lnSpc>
                <a:spcPct val="100000"/>
              </a:lnSpc>
              <a:spcBef>
                <a:spcPts val="91"/>
              </a:spcBef>
              <a:buNone/>
            </a:pPr>
            <a:r>
              <a:rPr b="0" lang="en-US" sz="2000" spc="-12" strike="noStrike">
                <a:solidFill>
                  <a:srgbClr val="aeaeae"/>
                </a:solidFill>
                <a:latin typeface="Montserrat Medium"/>
                <a:ea typeface="DejaVu Sans"/>
              </a:rPr>
              <a:t>Section</a:t>
            </a:r>
            <a:endParaRPr b="0" lang="en-US" sz="2000" spc="-1" strike="noStrike">
              <a:latin typeface="Arial"/>
            </a:endParaRPr>
          </a:p>
        </p:txBody>
      </p:sp>
      <p:sp>
        <p:nvSpPr>
          <p:cNvPr id="114" name="object 5">
            <a:hlinkClick r:id="rId3" action="ppaction://hlinksldjump"/>
          </p:cNvPr>
          <p:cNvSpPr/>
          <p:nvPr/>
        </p:nvSpPr>
        <p:spPr>
          <a:xfrm>
            <a:off x="701280" y="4394160"/>
            <a:ext cx="1910880" cy="316080"/>
          </a:xfrm>
          <a:prstGeom prst="rect">
            <a:avLst/>
          </a:prstGeom>
          <a:noFill/>
          <a:ln w="0">
            <a:noFill/>
          </a:ln>
        </p:spPr>
        <p:style>
          <a:lnRef idx="0"/>
          <a:fillRef idx="0"/>
          <a:effectRef idx="0"/>
          <a:fontRef idx="minor"/>
        </p:style>
        <p:txBody>
          <a:bodyPr lIns="0" rIns="0" tIns="11520" bIns="0" anchor="t">
            <a:spAutoFit/>
          </a:bodyPr>
          <a:p>
            <a:pPr marL="12600">
              <a:lnSpc>
                <a:spcPct val="100000"/>
              </a:lnSpc>
              <a:spcBef>
                <a:spcPts val="91"/>
              </a:spcBef>
              <a:buNone/>
            </a:pPr>
            <a:r>
              <a:rPr b="0" lang="en-US" sz="2000" spc="-12" strike="noStrike">
                <a:solidFill>
                  <a:srgbClr val="000000"/>
                </a:solidFill>
                <a:latin typeface="Montserrat Medium"/>
                <a:ea typeface="DejaVu Sans"/>
              </a:rPr>
              <a:t>Conclusions</a:t>
            </a:r>
            <a:endParaRPr b="0" lang="en-US" sz="2000" spc="-1" strike="noStrike">
              <a:latin typeface="Arial"/>
            </a:endParaRPr>
          </a:p>
        </p:txBody>
      </p:sp>
      <p:sp>
        <p:nvSpPr>
          <p:cNvPr id="115" name="Flowchart: Punched Tape 1"/>
          <p:cNvSpPr/>
          <p:nvPr/>
        </p:nvSpPr>
        <p:spPr>
          <a:xfrm>
            <a:off x="22320" y="5653080"/>
            <a:ext cx="9142920" cy="1180080"/>
          </a:xfrm>
          <a:prstGeom prst="flowChartPunchedTape">
            <a:avLst/>
          </a:prstGeom>
          <a:solidFill>
            <a:schemeClr val="bg1"/>
          </a:solidFill>
          <a:ln>
            <a:solidFill>
              <a:srgbClr val="092a38"/>
            </a:solidFill>
          </a:ln>
        </p:spPr>
        <p:style>
          <a:lnRef idx="2">
            <a:schemeClr val="accent1">
              <a:shade val="15000"/>
            </a:schemeClr>
          </a:lnRef>
          <a:fillRef idx="1">
            <a:schemeClr val="accent1"/>
          </a:fillRef>
          <a:effectRef idx="0">
            <a:schemeClr val="accent1"/>
          </a:effectRef>
          <a:fontRef idx="minor"/>
        </p:style>
      </p:sp>
      <p:sp>
        <p:nvSpPr>
          <p:cNvPr id="116" name="TextBox 2"/>
          <p:cNvSpPr/>
          <p:nvPr/>
        </p:nvSpPr>
        <p:spPr>
          <a:xfrm>
            <a:off x="271080" y="6160320"/>
            <a:ext cx="3869640" cy="430920"/>
          </a:xfrm>
          <a:prstGeom prst="rect">
            <a:avLst/>
          </a:prstGeom>
          <a:noFill/>
          <a:ln w="0">
            <a:noFill/>
          </a:ln>
        </p:spPr>
        <p:style>
          <a:lnRef idx="0"/>
          <a:fillRef idx="0"/>
          <a:effectRef idx="0"/>
          <a:fontRef idx="minor"/>
        </p:style>
        <p:txBody>
          <a:bodyPr lIns="90000" rIns="90000" tIns="45000" bIns="45000" anchor="t">
            <a:spAutoFit/>
          </a:bodyPr>
          <a:p>
            <a:pPr marL="12600">
              <a:lnSpc>
                <a:spcPct val="102000"/>
              </a:lnSpc>
              <a:spcBef>
                <a:spcPts val="54"/>
              </a:spcBef>
              <a:buNone/>
            </a:pPr>
            <a:r>
              <a:rPr b="1" i="1" lang="en-GB" sz="1100" spc="77" strike="noStrike">
                <a:solidFill>
                  <a:srgbClr val="163e64"/>
                </a:solidFill>
                <a:latin typeface="Montserrat Medium"/>
                <a:ea typeface="DejaVu Sans"/>
              </a:rPr>
              <a:t>AI Horizon – a new area of creativity and innovation </a:t>
            </a:r>
            <a:endParaRPr b="0" lang="en-US" sz="1100" spc="-1" strike="noStrike">
              <a:latin typeface="Arial"/>
            </a:endParaRPr>
          </a:p>
        </p:txBody>
      </p:sp>
      <p:pic>
        <p:nvPicPr>
          <p:cNvPr id="117" name="Picture 3" descr=""/>
          <p:cNvPicPr/>
          <p:nvPr/>
        </p:nvPicPr>
        <p:blipFill>
          <a:blip r:embed="rId4"/>
          <a:stretch/>
        </p:blipFill>
        <p:spPr>
          <a:xfrm>
            <a:off x="5263920" y="5753520"/>
            <a:ext cx="799200" cy="812160"/>
          </a:xfrm>
          <a:prstGeom prst="rect">
            <a:avLst/>
          </a:prstGeom>
          <a:ln w="0">
            <a:noFill/>
          </a:ln>
        </p:spPr>
      </p:pic>
      <p:pic>
        <p:nvPicPr>
          <p:cNvPr id="118" name="" descr=""/>
          <p:cNvPicPr/>
          <p:nvPr/>
        </p:nvPicPr>
        <p:blipFill>
          <a:blip r:embed="rId5"/>
          <a:stretch/>
        </p:blipFill>
        <p:spPr>
          <a:xfrm>
            <a:off x="6172560" y="5725080"/>
            <a:ext cx="2526120" cy="84960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object 2"/>
          <p:cNvSpPr/>
          <p:nvPr/>
        </p:nvSpPr>
        <p:spPr>
          <a:xfrm>
            <a:off x="232920" y="211320"/>
            <a:ext cx="3583440" cy="316800"/>
          </a:xfrm>
          <a:prstGeom prst="rect">
            <a:avLst/>
          </a:prstGeom>
          <a:noFill/>
          <a:ln w="0">
            <a:noFill/>
          </a:ln>
        </p:spPr>
        <p:style>
          <a:lnRef idx="0"/>
          <a:fillRef idx="0"/>
          <a:effectRef idx="0"/>
          <a:fontRef idx="minor"/>
        </p:style>
        <p:txBody>
          <a:bodyPr lIns="0" rIns="0" tIns="12240" bIns="0" anchor="t">
            <a:spAutoFit/>
          </a:bodyPr>
          <a:p>
            <a:pPr marL="12600">
              <a:lnSpc>
                <a:spcPct val="100000"/>
              </a:lnSpc>
              <a:spcBef>
                <a:spcPts val="96"/>
              </a:spcBef>
              <a:buNone/>
            </a:pPr>
            <a:r>
              <a:rPr b="1" lang="it-IT" sz="2000" spc="58" strike="noStrike">
                <a:solidFill>
                  <a:srgbClr val="000000"/>
                </a:solidFill>
                <a:latin typeface="Montserrat Medium"/>
                <a:ea typeface="DejaVu Sans"/>
              </a:rPr>
              <a:t>Conclusions</a:t>
            </a:r>
            <a:endParaRPr b="0" lang="en-US" sz="2000" spc="-1" strike="noStrike">
              <a:latin typeface="Arial"/>
            </a:endParaRPr>
          </a:p>
        </p:txBody>
      </p:sp>
      <p:sp>
        <p:nvSpPr>
          <p:cNvPr id="120" name="object 3"/>
          <p:cNvSpPr/>
          <p:nvPr/>
        </p:nvSpPr>
        <p:spPr>
          <a:xfrm>
            <a:off x="657720" y="1906200"/>
            <a:ext cx="7773840" cy="3113280"/>
          </a:xfrm>
          <a:prstGeom prst="rect">
            <a:avLst/>
          </a:prstGeom>
          <a:noFill/>
          <a:ln w="0">
            <a:noFill/>
          </a:ln>
        </p:spPr>
        <p:style>
          <a:lnRef idx="0"/>
          <a:fillRef idx="0"/>
          <a:effectRef idx="0"/>
          <a:fontRef idx="minor"/>
        </p:style>
        <p:txBody>
          <a:bodyPr lIns="0" rIns="0" tIns="6840" bIns="0" anchor="t">
            <a:spAutoFit/>
          </a:bodyPr>
          <a:p>
            <a:pPr marL="12600">
              <a:lnSpc>
                <a:spcPct val="102000"/>
              </a:lnSpc>
              <a:spcBef>
                <a:spcPts val="54"/>
              </a:spcBef>
              <a:buNone/>
            </a:pPr>
            <a:r>
              <a:rPr b="0" lang="en-US" sz="2000" spc="-12" strike="noStrike">
                <a:solidFill>
                  <a:srgbClr val="000000"/>
                </a:solidFill>
                <a:latin typeface="Montserrat Medium"/>
                <a:ea typeface="DejaVu Sans"/>
              </a:rPr>
              <a:t>Aenean</a:t>
            </a:r>
            <a:r>
              <a:rPr b="0" lang="en-US" sz="2000" spc="38"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velit</a:t>
            </a:r>
            <a:r>
              <a:rPr b="0" lang="en-US" sz="2000" spc="43"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sem,</a:t>
            </a:r>
            <a:r>
              <a:rPr b="0" lang="en-US" sz="2000" spc="38"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viverra</a:t>
            </a:r>
            <a:r>
              <a:rPr b="0" lang="en-US" sz="2000" spc="43"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eu,</a:t>
            </a:r>
            <a:r>
              <a:rPr b="0" lang="en-US" sz="2000" spc="38" strike="noStrike">
                <a:solidFill>
                  <a:srgbClr val="000000"/>
                </a:solidFill>
                <a:latin typeface="Montserrat Medium"/>
                <a:ea typeface="DejaVu Sans"/>
              </a:rPr>
              <a:t> </a:t>
            </a:r>
            <a:r>
              <a:rPr b="0" lang="en-US" sz="2000" spc="-12" strike="noStrike">
                <a:solidFill>
                  <a:srgbClr val="000000"/>
                </a:solidFill>
                <a:latin typeface="Montserrat Medium"/>
                <a:ea typeface="DejaVu Sans"/>
              </a:rPr>
              <a:t>tempus</a:t>
            </a:r>
            <a:r>
              <a:rPr b="0" lang="en-US" sz="2000" spc="43"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id,</a:t>
            </a:r>
            <a:r>
              <a:rPr b="0" lang="en-US" sz="2000" spc="38"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rutrum</a:t>
            </a:r>
            <a:r>
              <a:rPr b="0" lang="en-US" sz="2000" spc="43"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id,</a:t>
            </a:r>
            <a:r>
              <a:rPr b="0" lang="en-US" sz="2000" spc="38"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mi.</a:t>
            </a:r>
            <a:r>
              <a:rPr b="0" lang="en-US" sz="2000" spc="137"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Nullam</a:t>
            </a:r>
            <a:r>
              <a:rPr b="0" lang="en-US" sz="2000" spc="38" strike="noStrike">
                <a:solidFill>
                  <a:srgbClr val="000000"/>
                </a:solidFill>
                <a:latin typeface="Montserrat Medium"/>
                <a:ea typeface="DejaVu Sans"/>
              </a:rPr>
              <a:t> </a:t>
            </a:r>
            <a:r>
              <a:rPr b="0" lang="en-US" sz="2000" spc="-26" strike="noStrike">
                <a:solidFill>
                  <a:srgbClr val="000000"/>
                </a:solidFill>
                <a:latin typeface="Montserrat Medium"/>
                <a:ea typeface="DejaVu Sans"/>
              </a:rPr>
              <a:t>nec </a:t>
            </a:r>
            <a:r>
              <a:rPr b="0" lang="en-US" sz="2000" spc="-1" strike="noStrike">
                <a:solidFill>
                  <a:srgbClr val="000000"/>
                </a:solidFill>
                <a:latin typeface="Montserrat Medium"/>
                <a:ea typeface="DejaVu Sans"/>
              </a:rPr>
              <a:t>nibh.</a:t>
            </a:r>
            <a:r>
              <a:rPr b="0" lang="en-US" sz="2000" spc="137"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Proin</a:t>
            </a:r>
            <a:r>
              <a:rPr b="0" lang="en-US" sz="2000" spc="43" strike="noStrike">
                <a:solidFill>
                  <a:srgbClr val="000000"/>
                </a:solidFill>
                <a:latin typeface="Montserrat Medium"/>
                <a:ea typeface="DejaVu Sans"/>
              </a:rPr>
              <a:t> </a:t>
            </a:r>
            <a:r>
              <a:rPr b="0" lang="en-US" sz="2000" spc="-12" strike="noStrike">
                <a:solidFill>
                  <a:srgbClr val="000000"/>
                </a:solidFill>
                <a:latin typeface="Montserrat Medium"/>
                <a:ea typeface="DejaVu Sans"/>
              </a:rPr>
              <a:t>ullamcorper,</a:t>
            </a:r>
            <a:r>
              <a:rPr b="0" lang="en-US" sz="2000" spc="43" strike="noStrike">
                <a:solidFill>
                  <a:srgbClr val="000000"/>
                </a:solidFill>
                <a:latin typeface="Montserrat Medium"/>
                <a:ea typeface="DejaVu Sans"/>
              </a:rPr>
              <a:t> </a:t>
            </a:r>
            <a:r>
              <a:rPr b="0" lang="en-US" sz="2000" spc="-12" strike="noStrike">
                <a:solidFill>
                  <a:srgbClr val="000000"/>
                </a:solidFill>
                <a:latin typeface="Montserrat Medium"/>
                <a:ea typeface="DejaVu Sans"/>
              </a:rPr>
              <a:t>dolor</a:t>
            </a:r>
            <a:r>
              <a:rPr b="0" lang="en-US" sz="2000" spc="43"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in</a:t>
            </a:r>
            <a:r>
              <a:rPr b="0" lang="en-US" sz="2000" spc="43"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cursus</a:t>
            </a:r>
            <a:r>
              <a:rPr b="0" lang="en-US" sz="2000" spc="43" strike="noStrike">
                <a:solidFill>
                  <a:srgbClr val="000000"/>
                </a:solidFill>
                <a:latin typeface="Montserrat Medium"/>
                <a:ea typeface="DejaVu Sans"/>
              </a:rPr>
              <a:t> </a:t>
            </a:r>
            <a:r>
              <a:rPr b="0" lang="en-US" sz="2000" spc="-12" strike="noStrike">
                <a:solidFill>
                  <a:srgbClr val="000000"/>
                </a:solidFill>
                <a:latin typeface="Montserrat Medium"/>
                <a:ea typeface="DejaVu Sans"/>
              </a:rPr>
              <a:t>tristique,</a:t>
            </a:r>
            <a:r>
              <a:rPr b="0" lang="en-US" sz="2000" spc="43" strike="noStrike">
                <a:solidFill>
                  <a:srgbClr val="000000"/>
                </a:solidFill>
                <a:latin typeface="Montserrat Medium"/>
                <a:ea typeface="DejaVu Sans"/>
              </a:rPr>
              <a:t> </a:t>
            </a:r>
            <a:r>
              <a:rPr b="0" lang="en-US" sz="2000" spc="-12" strike="noStrike">
                <a:solidFill>
                  <a:srgbClr val="000000"/>
                </a:solidFill>
                <a:latin typeface="Montserrat Medium"/>
                <a:ea typeface="DejaVu Sans"/>
              </a:rPr>
              <a:t>eros</a:t>
            </a:r>
            <a:r>
              <a:rPr b="0" lang="en-US" sz="2000" spc="43" strike="noStrike">
                <a:solidFill>
                  <a:srgbClr val="000000"/>
                </a:solidFill>
                <a:latin typeface="Montserrat Medium"/>
                <a:ea typeface="DejaVu Sans"/>
              </a:rPr>
              <a:t> </a:t>
            </a:r>
            <a:r>
              <a:rPr b="0" lang="en-US" sz="2000" spc="-12" strike="noStrike">
                <a:solidFill>
                  <a:srgbClr val="000000"/>
                </a:solidFill>
                <a:latin typeface="Montserrat Medium"/>
                <a:ea typeface="DejaVu Sans"/>
              </a:rPr>
              <a:t>augue</a:t>
            </a:r>
            <a:r>
              <a:rPr b="0" lang="en-US" sz="2000" spc="491" strike="noStrike">
                <a:solidFill>
                  <a:srgbClr val="000000"/>
                </a:solidFill>
                <a:latin typeface="Montserrat Medium"/>
                <a:ea typeface="DejaVu Sans"/>
              </a:rPr>
              <a:t> </a:t>
            </a:r>
            <a:r>
              <a:rPr b="0" lang="en-US" sz="2000" spc="-12" strike="noStrike">
                <a:solidFill>
                  <a:srgbClr val="000000"/>
                </a:solidFill>
                <a:latin typeface="Montserrat Medium"/>
                <a:ea typeface="DejaVu Sans"/>
              </a:rPr>
              <a:t>tempor</a:t>
            </a:r>
            <a:r>
              <a:rPr b="0" lang="en-US" sz="2000" spc="46"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nibh,</a:t>
            </a:r>
            <a:r>
              <a:rPr b="0" lang="en-US" sz="2000" spc="46"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at</a:t>
            </a:r>
            <a:r>
              <a:rPr b="0" lang="en-US" sz="2000" spc="46"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gravida</a:t>
            </a:r>
            <a:r>
              <a:rPr b="0" lang="en-US" sz="2000" spc="46"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diam</a:t>
            </a:r>
            <a:r>
              <a:rPr b="0" lang="en-US" sz="2000" spc="46"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wisi</a:t>
            </a:r>
            <a:r>
              <a:rPr b="0" lang="en-US" sz="2000" spc="46"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at</a:t>
            </a:r>
            <a:r>
              <a:rPr b="0" lang="en-US" sz="2000" spc="46"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purus.</a:t>
            </a:r>
            <a:r>
              <a:rPr b="0" lang="en-US" sz="2000" spc="148"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Donec</a:t>
            </a:r>
            <a:r>
              <a:rPr b="0" lang="en-US" sz="2000" spc="46" strike="noStrike">
                <a:solidFill>
                  <a:srgbClr val="000000"/>
                </a:solidFill>
                <a:latin typeface="Montserrat Medium"/>
                <a:ea typeface="DejaVu Sans"/>
              </a:rPr>
              <a:t> </a:t>
            </a:r>
            <a:r>
              <a:rPr b="0" lang="en-US" sz="2000" spc="-12" strike="noStrike">
                <a:solidFill>
                  <a:srgbClr val="000000"/>
                </a:solidFill>
                <a:latin typeface="Montserrat Medium"/>
                <a:ea typeface="DejaVu Sans"/>
              </a:rPr>
              <a:t>mattis ullamcorper</a:t>
            </a:r>
            <a:r>
              <a:rPr b="0" lang="en-US" sz="2000" spc="26"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tellus.</a:t>
            </a:r>
            <a:r>
              <a:rPr b="0" lang="en-US" sz="2000" spc="117"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Phasellus</a:t>
            </a:r>
            <a:r>
              <a:rPr b="0" lang="en-US" sz="2000" spc="32"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vel</a:t>
            </a:r>
            <a:r>
              <a:rPr b="0" lang="en-US" sz="2000" spc="26"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nulla.</a:t>
            </a:r>
            <a:r>
              <a:rPr b="0" lang="en-US" sz="2000" spc="117"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Praesent</a:t>
            </a:r>
            <a:r>
              <a:rPr b="0" lang="en-US" sz="2000" spc="32" strike="noStrike">
                <a:solidFill>
                  <a:srgbClr val="000000"/>
                </a:solidFill>
                <a:latin typeface="Montserrat Medium"/>
                <a:ea typeface="DejaVu Sans"/>
              </a:rPr>
              <a:t> </a:t>
            </a:r>
            <a:r>
              <a:rPr b="0" lang="en-US" sz="2000" spc="-12" strike="noStrike">
                <a:solidFill>
                  <a:srgbClr val="000000"/>
                </a:solidFill>
                <a:latin typeface="Montserrat Medium"/>
                <a:ea typeface="DejaVu Sans"/>
              </a:rPr>
              <a:t>interdum,</a:t>
            </a:r>
            <a:r>
              <a:rPr b="0" lang="en-US" sz="2000" spc="26" strike="noStrike">
                <a:solidFill>
                  <a:srgbClr val="000000"/>
                </a:solidFill>
                <a:latin typeface="Montserrat Medium"/>
                <a:ea typeface="DejaVu Sans"/>
              </a:rPr>
              <a:t> </a:t>
            </a:r>
            <a:r>
              <a:rPr b="0" lang="en-US" sz="2000" spc="-12" strike="noStrike">
                <a:solidFill>
                  <a:srgbClr val="000000"/>
                </a:solidFill>
                <a:latin typeface="Montserrat Medium"/>
                <a:ea typeface="DejaVu Sans"/>
              </a:rPr>
              <a:t>eros</a:t>
            </a:r>
            <a:r>
              <a:rPr b="0" lang="en-US" sz="2000" spc="26" strike="noStrike">
                <a:solidFill>
                  <a:srgbClr val="000000"/>
                </a:solidFill>
                <a:latin typeface="Montserrat Medium"/>
                <a:ea typeface="DejaVu Sans"/>
              </a:rPr>
              <a:t> </a:t>
            </a:r>
            <a:r>
              <a:rPr b="0" lang="en-US" sz="2000" spc="-26" strike="noStrike">
                <a:solidFill>
                  <a:srgbClr val="000000"/>
                </a:solidFill>
                <a:latin typeface="Montserrat Medium"/>
                <a:ea typeface="DejaVu Sans"/>
              </a:rPr>
              <a:t>in </a:t>
            </a:r>
            <a:r>
              <a:rPr b="0" lang="en-US" sz="2000" spc="-12" strike="noStrike">
                <a:solidFill>
                  <a:srgbClr val="000000"/>
                </a:solidFill>
                <a:latin typeface="Montserrat Medium"/>
                <a:ea typeface="DejaVu Sans"/>
              </a:rPr>
              <a:t>sodales</a:t>
            </a:r>
            <a:r>
              <a:rPr b="0" lang="en-US" sz="2000" spc="24"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sollicitudin,</a:t>
            </a:r>
            <a:r>
              <a:rPr b="0" lang="en-US" sz="2000" spc="26"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nunc</a:t>
            </a:r>
            <a:r>
              <a:rPr b="0" lang="en-US" sz="2000" spc="26"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nulla</a:t>
            </a:r>
            <a:r>
              <a:rPr b="0" lang="en-US" sz="2000" spc="26" strike="noStrike">
                <a:solidFill>
                  <a:srgbClr val="000000"/>
                </a:solidFill>
                <a:latin typeface="Montserrat Medium"/>
                <a:ea typeface="DejaVu Sans"/>
              </a:rPr>
              <a:t> </a:t>
            </a:r>
            <a:r>
              <a:rPr b="0" lang="en-US" sz="2000" spc="-12" strike="noStrike">
                <a:solidFill>
                  <a:srgbClr val="000000"/>
                </a:solidFill>
                <a:latin typeface="Montserrat Medium"/>
                <a:ea typeface="DejaVu Sans"/>
              </a:rPr>
              <a:t>pulvinar</a:t>
            </a:r>
            <a:r>
              <a:rPr b="0" lang="en-US" sz="2000" spc="26"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justo,</a:t>
            </a:r>
            <a:r>
              <a:rPr b="0" lang="en-US" sz="2000" spc="26"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a</a:t>
            </a:r>
            <a:r>
              <a:rPr b="0" lang="en-US" sz="2000" spc="26" strike="noStrike">
                <a:solidFill>
                  <a:srgbClr val="000000"/>
                </a:solidFill>
                <a:latin typeface="Montserrat Medium"/>
                <a:ea typeface="DejaVu Sans"/>
              </a:rPr>
              <a:t> </a:t>
            </a:r>
            <a:r>
              <a:rPr b="0" lang="en-US" sz="2000" spc="-12" strike="noStrike">
                <a:solidFill>
                  <a:srgbClr val="000000"/>
                </a:solidFill>
                <a:latin typeface="Montserrat Medium"/>
                <a:ea typeface="DejaVu Sans"/>
              </a:rPr>
              <a:t>euismod</a:t>
            </a:r>
            <a:r>
              <a:rPr b="0" lang="en-US" sz="2000" spc="26" strike="noStrike">
                <a:solidFill>
                  <a:srgbClr val="000000"/>
                </a:solidFill>
                <a:latin typeface="Montserrat Medium"/>
                <a:ea typeface="DejaVu Sans"/>
              </a:rPr>
              <a:t> </a:t>
            </a:r>
            <a:r>
              <a:rPr b="0" lang="en-US" sz="2000" spc="-12" strike="noStrike">
                <a:solidFill>
                  <a:srgbClr val="000000"/>
                </a:solidFill>
                <a:latin typeface="Montserrat Medium"/>
                <a:ea typeface="DejaVu Sans"/>
              </a:rPr>
              <a:t>eros</a:t>
            </a:r>
            <a:r>
              <a:rPr b="0" lang="en-US" sz="2000" spc="26" strike="noStrike">
                <a:solidFill>
                  <a:srgbClr val="000000"/>
                </a:solidFill>
                <a:latin typeface="Montserrat Medium"/>
                <a:ea typeface="DejaVu Sans"/>
              </a:rPr>
              <a:t> </a:t>
            </a:r>
            <a:r>
              <a:rPr b="0" lang="en-US" sz="2000" spc="-26" strike="noStrike">
                <a:solidFill>
                  <a:srgbClr val="000000"/>
                </a:solidFill>
                <a:latin typeface="Montserrat Medium"/>
                <a:ea typeface="DejaVu Sans"/>
              </a:rPr>
              <a:t>sem </a:t>
            </a:r>
            <a:r>
              <a:rPr b="0" lang="en-US" sz="2000" spc="-1" strike="noStrike">
                <a:solidFill>
                  <a:srgbClr val="000000"/>
                </a:solidFill>
                <a:latin typeface="Montserrat Medium"/>
                <a:ea typeface="DejaVu Sans"/>
              </a:rPr>
              <a:t>nec</a:t>
            </a:r>
            <a:r>
              <a:rPr b="0" lang="en-US" sz="2000" spc="43"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nibh.</a:t>
            </a:r>
            <a:r>
              <a:rPr b="0" lang="en-US" sz="2000" spc="137"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Nullam</a:t>
            </a:r>
            <a:r>
              <a:rPr b="0" lang="en-US" sz="2000" spc="43"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sagittis</a:t>
            </a:r>
            <a:r>
              <a:rPr b="0" lang="en-US" sz="2000" spc="43" strike="noStrike">
                <a:solidFill>
                  <a:srgbClr val="000000"/>
                </a:solidFill>
                <a:latin typeface="Montserrat Medium"/>
                <a:ea typeface="DejaVu Sans"/>
              </a:rPr>
              <a:t> </a:t>
            </a:r>
            <a:r>
              <a:rPr b="0" lang="en-US" sz="2000" spc="-12" strike="noStrike">
                <a:solidFill>
                  <a:srgbClr val="000000"/>
                </a:solidFill>
                <a:latin typeface="Montserrat Medium"/>
                <a:ea typeface="DejaVu Sans"/>
              </a:rPr>
              <a:t>dapibus</a:t>
            </a:r>
            <a:r>
              <a:rPr b="0" lang="en-US" sz="2000" spc="43"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lectus.</a:t>
            </a:r>
            <a:r>
              <a:rPr b="0" lang="en-US" sz="2000" spc="137"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Nullam</a:t>
            </a:r>
            <a:r>
              <a:rPr b="0" lang="en-US" sz="2000" spc="43"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eget</a:t>
            </a:r>
            <a:r>
              <a:rPr b="0" lang="en-US" sz="2000" spc="43"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ipsum</a:t>
            </a:r>
            <a:r>
              <a:rPr b="0" lang="en-US" sz="2000" spc="43" strike="noStrike">
                <a:solidFill>
                  <a:srgbClr val="000000"/>
                </a:solidFill>
                <a:latin typeface="Montserrat Medium"/>
                <a:ea typeface="DejaVu Sans"/>
              </a:rPr>
              <a:t> </a:t>
            </a:r>
            <a:r>
              <a:rPr b="0" lang="en-US" sz="2000" spc="-26" strike="noStrike">
                <a:solidFill>
                  <a:srgbClr val="000000"/>
                </a:solidFill>
                <a:latin typeface="Montserrat Medium"/>
                <a:ea typeface="DejaVu Sans"/>
              </a:rPr>
              <a:t>eu </a:t>
            </a:r>
            <a:r>
              <a:rPr b="0" lang="en-US" sz="2000" spc="-12" strike="noStrike">
                <a:solidFill>
                  <a:srgbClr val="000000"/>
                </a:solidFill>
                <a:latin typeface="Montserrat Medium"/>
                <a:ea typeface="DejaVu Sans"/>
              </a:rPr>
              <a:t>tortor</a:t>
            </a:r>
            <a:r>
              <a:rPr b="0" lang="en-US" sz="2000" spc="24" strike="noStrike">
                <a:solidFill>
                  <a:srgbClr val="000000"/>
                </a:solidFill>
                <a:latin typeface="Montserrat Medium"/>
                <a:ea typeface="DejaVu Sans"/>
              </a:rPr>
              <a:t> </a:t>
            </a:r>
            <a:r>
              <a:rPr b="0" lang="en-US" sz="2000" spc="-12" strike="noStrike">
                <a:solidFill>
                  <a:srgbClr val="000000"/>
                </a:solidFill>
                <a:latin typeface="Montserrat Medium"/>
                <a:ea typeface="DejaVu Sans"/>
              </a:rPr>
              <a:t>lobortis</a:t>
            </a:r>
            <a:r>
              <a:rPr b="0" lang="en-US" sz="2000" spc="26"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sodales.</a:t>
            </a:r>
            <a:r>
              <a:rPr b="0" lang="en-US" sz="2000" spc="117"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Etiam</a:t>
            </a:r>
            <a:r>
              <a:rPr b="0" lang="en-US" sz="2000" spc="26"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purus</a:t>
            </a:r>
            <a:r>
              <a:rPr b="0" lang="en-US" sz="2000" spc="26"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leo,</a:t>
            </a:r>
            <a:r>
              <a:rPr b="0" lang="en-US" sz="2000" spc="26" strike="noStrike">
                <a:solidFill>
                  <a:srgbClr val="000000"/>
                </a:solidFill>
                <a:latin typeface="Montserrat Medium"/>
                <a:ea typeface="DejaVu Sans"/>
              </a:rPr>
              <a:t> </a:t>
            </a:r>
            <a:r>
              <a:rPr b="0" lang="en-US" sz="2000" spc="-12" strike="noStrike">
                <a:solidFill>
                  <a:srgbClr val="000000"/>
                </a:solidFill>
                <a:latin typeface="Montserrat Medium"/>
                <a:ea typeface="DejaVu Sans"/>
              </a:rPr>
              <a:t>pretium</a:t>
            </a:r>
            <a:r>
              <a:rPr b="0" lang="en-US" sz="2000" spc="26"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nec,</a:t>
            </a:r>
            <a:r>
              <a:rPr b="0" lang="en-US" sz="2000" spc="26"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feugiat</a:t>
            </a:r>
            <a:r>
              <a:rPr b="0" lang="en-US" sz="2000" spc="26" strike="noStrike">
                <a:solidFill>
                  <a:srgbClr val="000000"/>
                </a:solidFill>
                <a:latin typeface="Montserrat Medium"/>
                <a:ea typeface="DejaVu Sans"/>
              </a:rPr>
              <a:t> </a:t>
            </a:r>
            <a:r>
              <a:rPr b="0" lang="en-US" sz="2000" spc="-21" strike="noStrike">
                <a:solidFill>
                  <a:srgbClr val="000000"/>
                </a:solidFill>
                <a:latin typeface="Montserrat Medium"/>
                <a:ea typeface="DejaVu Sans"/>
              </a:rPr>
              <a:t>non, ullamcorper</a:t>
            </a:r>
            <a:r>
              <a:rPr b="0" lang="en-US" sz="2000" spc="38"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vel,</a:t>
            </a:r>
            <a:r>
              <a:rPr b="0" lang="en-US" sz="2000" spc="43"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nibh.</a:t>
            </a:r>
            <a:r>
              <a:rPr b="0" lang="en-US" sz="2000" spc="151"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Sed</a:t>
            </a:r>
            <a:r>
              <a:rPr b="0" lang="en-US" sz="2000" spc="38"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vel</a:t>
            </a:r>
            <a:r>
              <a:rPr b="0" lang="en-US" sz="2000" spc="38"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elit</a:t>
            </a:r>
            <a:r>
              <a:rPr b="0" lang="en-US" sz="2000" spc="38"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et</a:t>
            </a:r>
            <a:r>
              <a:rPr b="0" lang="en-US" sz="2000" spc="43"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quam</a:t>
            </a:r>
            <a:r>
              <a:rPr b="0" lang="en-US" sz="2000" spc="43"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accumsan</a:t>
            </a:r>
            <a:r>
              <a:rPr b="0" lang="en-US" sz="2000" spc="38"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facilisis.</a:t>
            </a:r>
            <a:r>
              <a:rPr b="0" lang="en-US" sz="2000" spc="151" strike="noStrike">
                <a:solidFill>
                  <a:srgbClr val="000000"/>
                </a:solidFill>
                <a:latin typeface="Montserrat Medium"/>
                <a:ea typeface="DejaVu Sans"/>
              </a:rPr>
              <a:t> </a:t>
            </a:r>
            <a:r>
              <a:rPr b="0" lang="en-US" sz="2000" spc="-21" strike="noStrike">
                <a:solidFill>
                  <a:srgbClr val="000000"/>
                </a:solidFill>
                <a:latin typeface="Montserrat Medium"/>
                <a:ea typeface="DejaVu Sans"/>
              </a:rPr>
              <a:t>Nunc </a:t>
            </a:r>
            <a:r>
              <a:rPr b="0" lang="en-US" sz="2000" spc="-1" strike="noStrike">
                <a:solidFill>
                  <a:srgbClr val="000000"/>
                </a:solidFill>
                <a:latin typeface="Montserrat Medium"/>
                <a:ea typeface="DejaVu Sans"/>
              </a:rPr>
              <a:t>leo.</a:t>
            </a:r>
            <a:r>
              <a:rPr b="0" lang="en-US" sz="2000" spc="103" strike="noStrike">
                <a:solidFill>
                  <a:srgbClr val="000000"/>
                </a:solidFill>
                <a:latin typeface="Montserrat Medium"/>
                <a:ea typeface="DejaVu Sans"/>
              </a:rPr>
              <a:t> </a:t>
            </a:r>
            <a:r>
              <a:rPr b="0" lang="en-US" sz="2000" spc="-12" strike="noStrike">
                <a:solidFill>
                  <a:srgbClr val="000000"/>
                </a:solidFill>
                <a:latin typeface="Montserrat Medium"/>
                <a:ea typeface="DejaVu Sans"/>
              </a:rPr>
              <a:t>Suspendisse</a:t>
            </a:r>
            <a:r>
              <a:rPr b="0" lang="en-US" sz="2000" spc="18"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faucibus</a:t>
            </a:r>
            <a:r>
              <a:rPr b="0" lang="en-US" sz="2000" spc="18" strike="noStrike">
                <a:solidFill>
                  <a:srgbClr val="000000"/>
                </a:solidFill>
                <a:latin typeface="Montserrat Medium"/>
                <a:ea typeface="DejaVu Sans"/>
              </a:rPr>
              <a:t> </a:t>
            </a:r>
            <a:r>
              <a:rPr b="0" lang="en-US" sz="2000" spc="-12" strike="noStrike">
                <a:solidFill>
                  <a:srgbClr val="000000"/>
                </a:solidFill>
                <a:latin typeface="Montserrat Medium"/>
                <a:ea typeface="DejaVu Sans"/>
              </a:rPr>
              <a:t>lacus.</a:t>
            </a:r>
            <a:endParaRPr b="0" lang="en-US" sz="2000" spc="-1" strike="noStrike">
              <a:latin typeface="Arial"/>
            </a:endParaRPr>
          </a:p>
        </p:txBody>
      </p:sp>
      <p:sp>
        <p:nvSpPr>
          <p:cNvPr id="121" name="Flowchart: Punched Tape 1"/>
          <p:cNvSpPr/>
          <p:nvPr/>
        </p:nvSpPr>
        <p:spPr>
          <a:xfrm>
            <a:off x="22320" y="5653080"/>
            <a:ext cx="9142920" cy="1180080"/>
          </a:xfrm>
          <a:prstGeom prst="flowChartPunchedTape">
            <a:avLst/>
          </a:prstGeom>
          <a:solidFill>
            <a:schemeClr val="bg1"/>
          </a:solidFill>
          <a:ln>
            <a:solidFill>
              <a:srgbClr val="092a38"/>
            </a:solidFill>
          </a:ln>
        </p:spPr>
        <p:style>
          <a:lnRef idx="2">
            <a:schemeClr val="accent1">
              <a:shade val="15000"/>
            </a:schemeClr>
          </a:lnRef>
          <a:fillRef idx="1">
            <a:schemeClr val="accent1"/>
          </a:fillRef>
          <a:effectRef idx="0">
            <a:schemeClr val="accent1"/>
          </a:effectRef>
          <a:fontRef idx="minor"/>
        </p:style>
      </p:sp>
      <p:sp>
        <p:nvSpPr>
          <p:cNvPr id="122" name="TextBox 2"/>
          <p:cNvSpPr/>
          <p:nvPr/>
        </p:nvSpPr>
        <p:spPr>
          <a:xfrm>
            <a:off x="271080" y="6160320"/>
            <a:ext cx="3869640" cy="430920"/>
          </a:xfrm>
          <a:prstGeom prst="rect">
            <a:avLst/>
          </a:prstGeom>
          <a:noFill/>
          <a:ln w="0">
            <a:noFill/>
          </a:ln>
        </p:spPr>
        <p:style>
          <a:lnRef idx="0"/>
          <a:fillRef idx="0"/>
          <a:effectRef idx="0"/>
          <a:fontRef idx="minor"/>
        </p:style>
        <p:txBody>
          <a:bodyPr lIns="90000" rIns="90000" tIns="45000" bIns="45000" anchor="t">
            <a:spAutoFit/>
          </a:bodyPr>
          <a:p>
            <a:pPr marL="12600">
              <a:lnSpc>
                <a:spcPct val="102000"/>
              </a:lnSpc>
              <a:spcBef>
                <a:spcPts val="54"/>
              </a:spcBef>
              <a:buNone/>
            </a:pPr>
            <a:r>
              <a:rPr b="1" i="1" lang="en-GB" sz="1100" spc="77" strike="noStrike">
                <a:solidFill>
                  <a:srgbClr val="163e64"/>
                </a:solidFill>
                <a:latin typeface="Montserrat Medium"/>
                <a:ea typeface="DejaVu Sans"/>
              </a:rPr>
              <a:t>AI Horizon – a new area of creativity and innovation </a:t>
            </a:r>
            <a:endParaRPr b="0" lang="en-US" sz="1100" spc="-1" strike="noStrike">
              <a:latin typeface="Arial"/>
            </a:endParaRPr>
          </a:p>
        </p:txBody>
      </p:sp>
      <p:pic>
        <p:nvPicPr>
          <p:cNvPr id="123" name="Picture 5" descr=""/>
          <p:cNvPicPr/>
          <p:nvPr/>
        </p:nvPicPr>
        <p:blipFill>
          <a:blip r:embed="rId1"/>
          <a:stretch/>
        </p:blipFill>
        <p:spPr>
          <a:xfrm>
            <a:off x="5263920" y="5753520"/>
            <a:ext cx="799200" cy="812160"/>
          </a:xfrm>
          <a:prstGeom prst="rect">
            <a:avLst/>
          </a:prstGeom>
          <a:ln w="0">
            <a:noFill/>
          </a:ln>
        </p:spPr>
      </p:pic>
      <p:pic>
        <p:nvPicPr>
          <p:cNvPr id="124" name="" descr=""/>
          <p:cNvPicPr/>
          <p:nvPr/>
        </p:nvPicPr>
        <p:blipFill>
          <a:blip r:embed="rId2"/>
          <a:stretch/>
        </p:blipFill>
        <p:spPr>
          <a:xfrm>
            <a:off x="6172560" y="5725080"/>
            <a:ext cx="2526120" cy="84960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Flowchart: Punched Tape 1"/>
          <p:cNvSpPr/>
          <p:nvPr/>
        </p:nvSpPr>
        <p:spPr>
          <a:xfrm>
            <a:off x="22320" y="5653080"/>
            <a:ext cx="9142920" cy="1180080"/>
          </a:xfrm>
          <a:prstGeom prst="flowChartPunchedTape">
            <a:avLst/>
          </a:prstGeom>
          <a:solidFill>
            <a:schemeClr val="bg1"/>
          </a:solidFill>
          <a:ln>
            <a:solidFill>
              <a:srgbClr val="092a38"/>
            </a:solidFill>
          </a:ln>
        </p:spPr>
        <p:style>
          <a:lnRef idx="2">
            <a:schemeClr val="accent1">
              <a:shade val="15000"/>
            </a:schemeClr>
          </a:lnRef>
          <a:fillRef idx="1">
            <a:schemeClr val="accent1"/>
          </a:fillRef>
          <a:effectRef idx="0">
            <a:schemeClr val="accent1"/>
          </a:effectRef>
          <a:fontRef idx="minor"/>
        </p:style>
      </p:sp>
      <p:sp>
        <p:nvSpPr>
          <p:cNvPr id="126" name="TextBox 2"/>
          <p:cNvSpPr/>
          <p:nvPr/>
        </p:nvSpPr>
        <p:spPr>
          <a:xfrm>
            <a:off x="271080" y="6160320"/>
            <a:ext cx="3869640" cy="430920"/>
          </a:xfrm>
          <a:prstGeom prst="rect">
            <a:avLst/>
          </a:prstGeom>
          <a:noFill/>
          <a:ln w="0">
            <a:noFill/>
          </a:ln>
        </p:spPr>
        <p:style>
          <a:lnRef idx="0"/>
          <a:fillRef idx="0"/>
          <a:effectRef idx="0"/>
          <a:fontRef idx="minor"/>
        </p:style>
        <p:txBody>
          <a:bodyPr lIns="90000" rIns="90000" tIns="45000" bIns="45000" anchor="t">
            <a:spAutoFit/>
          </a:bodyPr>
          <a:p>
            <a:pPr marL="12600">
              <a:lnSpc>
                <a:spcPct val="102000"/>
              </a:lnSpc>
              <a:spcBef>
                <a:spcPts val="54"/>
              </a:spcBef>
              <a:buNone/>
            </a:pPr>
            <a:r>
              <a:rPr b="1" i="1" lang="en-GB" sz="1100" spc="77" strike="noStrike">
                <a:solidFill>
                  <a:srgbClr val="163e64"/>
                </a:solidFill>
                <a:latin typeface="Montserrat Medium"/>
                <a:ea typeface="DejaVu Sans"/>
              </a:rPr>
              <a:t>AI Horizon – a new area of creativity and innovation </a:t>
            </a:r>
            <a:endParaRPr b="0" lang="en-US" sz="1100" spc="-1" strike="noStrike">
              <a:latin typeface="Arial"/>
            </a:endParaRPr>
          </a:p>
        </p:txBody>
      </p:sp>
      <p:pic>
        <p:nvPicPr>
          <p:cNvPr id="127" name="Picture 3" descr=""/>
          <p:cNvPicPr/>
          <p:nvPr/>
        </p:nvPicPr>
        <p:blipFill>
          <a:blip r:embed="rId1"/>
          <a:stretch/>
        </p:blipFill>
        <p:spPr>
          <a:xfrm>
            <a:off x="5263920" y="5753520"/>
            <a:ext cx="799200" cy="812160"/>
          </a:xfrm>
          <a:prstGeom prst="rect">
            <a:avLst/>
          </a:prstGeom>
          <a:ln w="0">
            <a:noFill/>
          </a:ln>
        </p:spPr>
      </p:pic>
      <p:pic>
        <p:nvPicPr>
          <p:cNvPr id="128" name="" descr=""/>
          <p:cNvPicPr/>
          <p:nvPr/>
        </p:nvPicPr>
        <p:blipFill>
          <a:blip r:embed="rId2"/>
          <a:stretch/>
        </p:blipFill>
        <p:spPr>
          <a:xfrm>
            <a:off x="6172560" y="5725080"/>
            <a:ext cx="2526120" cy="84960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 name="object 2"/>
          <p:cNvSpPr/>
          <p:nvPr/>
        </p:nvSpPr>
        <p:spPr>
          <a:xfrm>
            <a:off x="232920" y="211320"/>
            <a:ext cx="3583440" cy="316800"/>
          </a:xfrm>
          <a:prstGeom prst="rect">
            <a:avLst/>
          </a:prstGeom>
          <a:noFill/>
          <a:ln w="0">
            <a:noFill/>
          </a:ln>
        </p:spPr>
        <p:style>
          <a:lnRef idx="0"/>
          <a:fillRef idx="0"/>
          <a:effectRef idx="0"/>
          <a:fontRef idx="minor"/>
        </p:style>
        <p:txBody>
          <a:bodyPr lIns="0" rIns="0" tIns="12240" bIns="0" anchor="t">
            <a:spAutoFit/>
          </a:bodyPr>
          <a:p>
            <a:pPr marL="12600">
              <a:lnSpc>
                <a:spcPct val="100000"/>
              </a:lnSpc>
              <a:spcBef>
                <a:spcPts val="96"/>
              </a:spcBef>
              <a:buNone/>
            </a:pPr>
            <a:r>
              <a:rPr b="1" lang="en-US" sz="2000" spc="58" strike="noStrike">
                <a:solidFill>
                  <a:srgbClr val="000000"/>
                </a:solidFill>
                <a:latin typeface="Montserrat Medium"/>
                <a:ea typeface="DejaVu Sans"/>
              </a:rPr>
              <a:t>Table</a:t>
            </a:r>
            <a:r>
              <a:rPr b="1" lang="en-US" sz="2000" spc="197" strike="noStrike">
                <a:solidFill>
                  <a:srgbClr val="000000"/>
                </a:solidFill>
                <a:latin typeface="Montserrat Medium"/>
                <a:ea typeface="DejaVu Sans"/>
              </a:rPr>
              <a:t> </a:t>
            </a:r>
            <a:r>
              <a:rPr b="1" lang="en-US" sz="2000" spc="-1" strike="noStrike">
                <a:solidFill>
                  <a:srgbClr val="000000"/>
                </a:solidFill>
                <a:latin typeface="Montserrat Medium"/>
                <a:ea typeface="DejaVu Sans"/>
              </a:rPr>
              <a:t>of</a:t>
            </a:r>
            <a:r>
              <a:rPr b="1" lang="en-US" sz="2000" spc="197" strike="noStrike">
                <a:solidFill>
                  <a:srgbClr val="000000"/>
                </a:solidFill>
                <a:latin typeface="Montserrat Medium"/>
                <a:ea typeface="DejaVu Sans"/>
              </a:rPr>
              <a:t> </a:t>
            </a:r>
            <a:r>
              <a:rPr b="1" lang="en-US" sz="2000" spc="38" strike="noStrike">
                <a:solidFill>
                  <a:srgbClr val="000000"/>
                </a:solidFill>
                <a:latin typeface="Montserrat Medium"/>
                <a:ea typeface="DejaVu Sans"/>
              </a:rPr>
              <a:t>Contents</a:t>
            </a:r>
            <a:endParaRPr b="0" lang="en-US" sz="2000" spc="-1" strike="noStrike">
              <a:latin typeface="Arial"/>
            </a:endParaRPr>
          </a:p>
        </p:txBody>
      </p:sp>
      <p:sp>
        <p:nvSpPr>
          <p:cNvPr id="50" name="object 3">
            <a:hlinkClick r:id="rId1" action="ppaction://hlinksldjump"/>
          </p:cNvPr>
          <p:cNvSpPr/>
          <p:nvPr/>
        </p:nvSpPr>
        <p:spPr>
          <a:xfrm>
            <a:off x="701280" y="1956600"/>
            <a:ext cx="2001600" cy="316080"/>
          </a:xfrm>
          <a:prstGeom prst="rect">
            <a:avLst/>
          </a:prstGeom>
          <a:noFill/>
          <a:ln w="0">
            <a:noFill/>
          </a:ln>
        </p:spPr>
        <p:style>
          <a:lnRef idx="0"/>
          <a:fillRef idx="0"/>
          <a:effectRef idx="0"/>
          <a:fontRef idx="minor"/>
        </p:style>
        <p:txBody>
          <a:bodyPr lIns="0" rIns="0" tIns="11520" bIns="0" anchor="t">
            <a:spAutoFit/>
          </a:bodyPr>
          <a:p>
            <a:pPr marL="12600">
              <a:lnSpc>
                <a:spcPct val="100000"/>
              </a:lnSpc>
              <a:spcBef>
                <a:spcPts val="91"/>
              </a:spcBef>
              <a:buNone/>
            </a:pPr>
            <a:r>
              <a:rPr b="0" lang="it-IT" sz="2000" spc="-12" strike="noStrike">
                <a:solidFill>
                  <a:srgbClr val="000000"/>
                </a:solidFill>
                <a:latin typeface="Montserrat Medium"/>
                <a:ea typeface="DejaVu Sans"/>
              </a:rPr>
              <a:t>1. </a:t>
            </a:r>
            <a:r>
              <a:rPr b="0" lang="en-US" sz="2000" spc="-12" strike="noStrike">
                <a:solidFill>
                  <a:srgbClr val="000000"/>
                </a:solidFill>
                <a:latin typeface="Montserrat Medium"/>
                <a:ea typeface="DejaVu Sans"/>
              </a:rPr>
              <a:t>Introduction</a:t>
            </a:r>
            <a:endParaRPr b="0" lang="en-US" sz="2000" spc="-1" strike="noStrike">
              <a:latin typeface="Arial"/>
            </a:endParaRPr>
          </a:p>
        </p:txBody>
      </p:sp>
      <p:sp>
        <p:nvSpPr>
          <p:cNvPr id="51" name="object 4">
            <a:hlinkClick r:id="rId2" action="ppaction://hlinksldjump"/>
          </p:cNvPr>
          <p:cNvSpPr/>
          <p:nvPr/>
        </p:nvSpPr>
        <p:spPr>
          <a:xfrm>
            <a:off x="701280" y="3215520"/>
            <a:ext cx="1441080" cy="316080"/>
          </a:xfrm>
          <a:prstGeom prst="rect">
            <a:avLst/>
          </a:prstGeom>
          <a:noFill/>
          <a:ln w="0">
            <a:noFill/>
          </a:ln>
        </p:spPr>
        <p:style>
          <a:lnRef idx="0"/>
          <a:fillRef idx="0"/>
          <a:effectRef idx="0"/>
          <a:fontRef idx="minor"/>
        </p:style>
        <p:txBody>
          <a:bodyPr lIns="0" rIns="0" tIns="11520" bIns="0" anchor="t">
            <a:spAutoFit/>
          </a:bodyPr>
          <a:p>
            <a:pPr marL="12600">
              <a:lnSpc>
                <a:spcPct val="100000"/>
              </a:lnSpc>
              <a:spcBef>
                <a:spcPts val="91"/>
              </a:spcBef>
              <a:buNone/>
            </a:pPr>
            <a:r>
              <a:rPr b="0" lang="it-IT" sz="2000" spc="-12" strike="noStrike">
                <a:solidFill>
                  <a:srgbClr val="000000"/>
                </a:solidFill>
                <a:latin typeface="Montserrat Medium"/>
                <a:ea typeface="DejaVu Sans"/>
              </a:rPr>
              <a:t>2. </a:t>
            </a:r>
            <a:r>
              <a:rPr b="0" lang="en-US" sz="2000" spc="-12" strike="noStrike">
                <a:solidFill>
                  <a:srgbClr val="000000"/>
                </a:solidFill>
                <a:latin typeface="Montserrat Medium"/>
                <a:ea typeface="DejaVu Sans"/>
              </a:rPr>
              <a:t>Section</a:t>
            </a:r>
            <a:endParaRPr b="0" lang="en-US" sz="2000" spc="-1" strike="noStrike">
              <a:latin typeface="Arial"/>
            </a:endParaRPr>
          </a:p>
        </p:txBody>
      </p:sp>
      <p:sp>
        <p:nvSpPr>
          <p:cNvPr id="52" name="object 5">
            <a:hlinkClick r:id="rId3" action="ppaction://hlinksldjump"/>
          </p:cNvPr>
          <p:cNvSpPr/>
          <p:nvPr/>
        </p:nvSpPr>
        <p:spPr>
          <a:xfrm>
            <a:off x="701280" y="4394160"/>
            <a:ext cx="1910880" cy="316080"/>
          </a:xfrm>
          <a:prstGeom prst="rect">
            <a:avLst/>
          </a:prstGeom>
          <a:noFill/>
          <a:ln w="0">
            <a:noFill/>
          </a:ln>
        </p:spPr>
        <p:style>
          <a:lnRef idx="0"/>
          <a:fillRef idx="0"/>
          <a:effectRef idx="0"/>
          <a:fontRef idx="minor"/>
        </p:style>
        <p:txBody>
          <a:bodyPr lIns="0" rIns="0" tIns="11520" bIns="0" anchor="t">
            <a:spAutoFit/>
          </a:bodyPr>
          <a:p>
            <a:pPr marL="12600">
              <a:lnSpc>
                <a:spcPct val="100000"/>
              </a:lnSpc>
              <a:spcBef>
                <a:spcPts val="91"/>
              </a:spcBef>
              <a:buNone/>
            </a:pPr>
            <a:r>
              <a:rPr b="0" lang="it-IT" sz="2000" spc="-12" strike="noStrike">
                <a:solidFill>
                  <a:srgbClr val="000000"/>
                </a:solidFill>
                <a:latin typeface="Montserrat Medium"/>
                <a:ea typeface="DejaVu Sans"/>
              </a:rPr>
              <a:t>3. </a:t>
            </a:r>
            <a:r>
              <a:rPr b="0" lang="en-US" sz="2000" spc="-12" strike="noStrike">
                <a:solidFill>
                  <a:srgbClr val="000000"/>
                </a:solidFill>
                <a:latin typeface="Montserrat Medium"/>
                <a:ea typeface="DejaVu Sans"/>
              </a:rPr>
              <a:t>Conclusions</a:t>
            </a:r>
            <a:endParaRPr b="0" lang="en-US" sz="2000" spc="-1" strike="noStrike">
              <a:latin typeface="Arial"/>
            </a:endParaRPr>
          </a:p>
        </p:txBody>
      </p:sp>
      <p:sp>
        <p:nvSpPr>
          <p:cNvPr id="53" name="Flowchart: Punched Tape 9"/>
          <p:cNvSpPr/>
          <p:nvPr/>
        </p:nvSpPr>
        <p:spPr>
          <a:xfrm>
            <a:off x="22320" y="5653080"/>
            <a:ext cx="9142920" cy="1180080"/>
          </a:xfrm>
          <a:prstGeom prst="flowChartPunchedTape">
            <a:avLst/>
          </a:prstGeom>
          <a:solidFill>
            <a:schemeClr val="bg1"/>
          </a:solidFill>
          <a:ln>
            <a:solidFill>
              <a:srgbClr val="092a38"/>
            </a:solidFill>
          </a:ln>
        </p:spPr>
        <p:style>
          <a:lnRef idx="2">
            <a:schemeClr val="accent1">
              <a:shade val="15000"/>
            </a:schemeClr>
          </a:lnRef>
          <a:fillRef idx="1">
            <a:schemeClr val="accent1"/>
          </a:fillRef>
          <a:effectRef idx="0">
            <a:schemeClr val="accent1"/>
          </a:effectRef>
          <a:fontRef idx="minor"/>
        </p:style>
      </p:sp>
      <p:sp>
        <p:nvSpPr>
          <p:cNvPr id="54" name="TextBox 5"/>
          <p:cNvSpPr/>
          <p:nvPr/>
        </p:nvSpPr>
        <p:spPr>
          <a:xfrm>
            <a:off x="271080" y="6160320"/>
            <a:ext cx="3869640" cy="430920"/>
          </a:xfrm>
          <a:prstGeom prst="rect">
            <a:avLst/>
          </a:prstGeom>
          <a:noFill/>
          <a:ln w="0">
            <a:noFill/>
          </a:ln>
        </p:spPr>
        <p:style>
          <a:lnRef idx="0"/>
          <a:fillRef idx="0"/>
          <a:effectRef idx="0"/>
          <a:fontRef idx="minor"/>
        </p:style>
        <p:txBody>
          <a:bodyPr lIns="90000" rIns="90000" tIns="45000" bIns="45000" anchor="t">
            <a:spAutoFit/>
          </a:bodyPr>
          <a:p>
            <a:pPr marL="12600">
              <a:lnSpc>
                <a:spcPct val="102000"/>
              </a:lnSpc>
              <a:spcBef>
                <a:spcPts val="54"/>
              </a:spcBef>
              <a:buNone/>
            </a:pPr>
            <a:r>
              <a:rPr b="1" i="1" lang="en-GB" sz="1100" spc="77" strike="noStrike">
                <a:solidFill>
                  <a:srgbClr val="163e64"/>
                </a:solidFill>
                <a:latin typeface="Montserrat Medium"/>
                <a:ea typeface="DejaVu Sans"/>
              </a:rPr>
              <a:t>AI Horizon – a new area of creativity and innovation </a:t>
            </a:r>
            <a:endParaRPr b="0" lang="en-US" sz="1100" spc="-1" strike="noStrike">
              <a:latin typeface="Arial"/>
            </a:endParaRPr>
          </a:p>
        </p:txBody>
      </p:sp>
      <p:pic>
        <p:nvPicPr>
          <p:cNvPr id="55" name="Picture 1" descr=""/>
          <p:cNvPicPr/>
          <p:nvPr/>
        </p:nvPicPr>
        <p:blipFill>
          <a:blip r:embed="rId4"/>
          <a:stretch/>
        </p:blipFill>
        <p:spPr>
          <a:xfrm>
            <a:off x="5263920" y="5753520"/>
            <a:ext cx="799200" cy="812160"/>
          </a:xfrm>
          <a:prstGeom prst="rect">
            <a:avLst/>
          </a:prstGeom>
          <a:ln w="0">
            <a:noFill/>
          </a:ln>
        </p:spPr>
      </p:pic>
      <p:pic>
        <p:nvPicPr>
          <p:cNvPr id="56" name="" descr=""/>
          <p:cNvPicPr/>
          <p:nvPr/>
        </p:nvPicPr>
        <p:blipFill>
          <a:blip r:embed="rId5"/>
          <a:stretch/>
        </p:blipFill>
        <p:spPr>
          <a:xfrm>
            <a:off x="6172200" y="5725080"/>
            <a:ext cx="2526120" cy="84960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 name="object 2"/>
          <p:cNvSpPr/>
          <p:nvPr/>
        </p:nvSpPr>
        <p:spPr>
          <a:xfrm>
            <a:off x="232920" y="211320"/>
            <a:ext cx="3583440" cy="316800"/>
          </a:xfrm>
          <a:prstGeom prst="rect">
            <a:avLst/>
          </a:prstGeom>
          <a:noFill/>
          <a:ln w="0">
            <a:noFill/>
          </a:ln>
        </p:spPr>
        <p:style>
          <a:lnRef idx="0"/>
          <a:fillRef idx="0"/>
          <a:effectRef idx="0"/>
          <a:fontRef idx="minor"/>
        </p:style>
        <p:txBody>
          <a:bodyPr lIns="0" rIns="0" tIns="12240" bIns="0" anchor="t">
            <a:spAutoFit/>
          </a:bodyPr>
          <a:p>
            <a:pPr marL="12600">
              <a:lnSpc>
                <a:spcPct val="100000"/>
              </a:lnSpc>
              <a:spcBef>
                <a:spcPts val="96"/>
              </a:spcBef>
              <a:buNone/>
            </a:pPr>
            <a:r>
              <a:rPr b="1" lang="en-US" sz="2000" spc="58" strike="noStrike">
                <a:solidFill>
                  <a:srgbClr val="000000"/>
                </a:solidFill>
                <a:latin typeface="Montserrat Medium"/>
                <a:ea typeface="DejaVu Sans"/>
              </a:rPr>
              <a:t>Table</a:t>
            </a:r>
            <a:r>
              <a:rPr b="1" lang="en-US" sz="2000" spc="197" strike="noStrike">
                <a:solidFill>
                  <a:srgbClr val="000000"/>
                </a:solidFill>
                <a:latin typeface="Montserrat Medium"/>
                <a:ea typeface="DejaVu Sans"/>
              </a:rPr>
              <a:t> </a:t>
            </a:r>
            <a:r>
              <a:rPr b="1" lang="en-US" sz="2000" spc="-1" strike="noStrike">
                <a:solidFill>
                  <a:srgbClr val="000000"/>
                </a:solidFill>
                <a:latin typeface="Montserrat Medium"/>
                <a:ea typeface="DejaVu Sans"/>
              </a:rPr>
              <a:t>of</a:t>
            </a:r>
            <a:r>
              <a:rPr b="1" lang="en-US" sz="2000" spc="197" strike="noStrike">
                <a:solidFill>
                  <a:srgbClr val="000000"/>
                </a:solidFill>
                <a:latin typeface="Montserrat Medium"/>
                <a:ea typeface="DejaVu Sans"/>
              </a:rPr>
              <a:t> </a:t>
            </a:r>
            <a:r>
              <a:rPr b="1" lang="en-US" sz="2000" spc="38" strike="noStrike">
                <a:solidFill>
                  <a:srgbClr val="000000"/>
                </a:solidFill>
                <a:latin typeface="Montserrat Medium"/>
                <a:ea typeface="DejaVu Sans"/>
              </a:rPr>
              <a:t>Contents</a:t>
            </a:r>
            <a:endParaRPr b="0" lang="en-US" sz="2000" spc="-1" strike="noStrike">
              <a:latin typeface="Arial"/>
            </a:endParaRPr>
          </a:p>
        </p:txBody>
      </p:sp>
      <p:sp>
        <p:nvSpPr>
          <p:cNvPr id="58" name="object 3">
            <a:hlinkClick r:id="rId1" action="ppaction://hlinksldjump"/>
          </p:cNvPr>
          <p:cNvSpPr/>
          <p:nvPr/>
        </p:nvSpPr>
        <p:spPr>
          <a:xfrm>
            <a:off x="701280" y="1956600"/>
            <a:ext cx="2001600" cy="316080"/>
          </a:xfrm>
          <a:prstGeom prst="rect">
            <a:avLst/>
          </a:prstGeom>
          <a:noFill/>
          <a:ln w="0">
            <a:noFill/>
          </a:ln>
        </p:spPr>
        <p:style>
          <a:lnRef idx="0"/>
          <a:fillRef idx="0"/>
          <a:effectRef idx="0"/>
          <a:fontRef idx="minor"/>
        </p:style>
        <p:txBody>
          <a:bodyPr lIns="0" rIns="0" tIns="11520" bIns="0" anchor="t">
            <a:spAutoFit/>
          </a:bodyPr>
          <a:p>
            <a:pPr marL="12600">
              <a:lnSpc>
                <a:spcPct val="100000"/>
              </a:lnSpc>
              <a:spcBef>
                <a:spcPts val="91"/>
              </a:spcBef>
              <a:buNone/>
            </a:pPr>
            <a:r>
              <a:rPr b="0" lang="en-US" sz="2000" spc="-12" strike="noStrike">
                <a:solidFill>
                  <a:srgbClr val="000000"/>
                </a:solidFill>
                <a:latin typeface="Montserrat Medium"/>
                <a:ea typeface="DejaVu Sans"/>
              </a:rPr>
              <a:t>Introduction</a:t>
            </a:r>
            <a:endParaRPr b="0" lang="en-US" sz="2000" spc="-1" strike="noStrike">
              <a:latin typeface="Arial"/>
            </a:endParaRPr>
          </a:p>
        </p:txBody>
      </p:sp>
      <p:sp>
        <p:nvSpPr>
          <p:cNvPr id="59" name="object 4">
            <a:hlinkClick r:id="rId2" action="ppaction://hlinksldjump"/>
          </p:cNvPr>
          <p:cNvSpPr/>
          <p:nvPr/>
        </p:nvSpPr>
        <p:spPr>
          <a:xfrm>
            <a:off x="701280" y="3215520"/>
            <a:ext cx="1226160" cy="316080"/>
          </a:xfrm>
          <a:prstGeom prst="rect">
            <a:avLst/>
          </a:prstGeom>
          <a:noFill/>
          <a:ln w="0">
            <a:noFill/>
          </a:ln>
        </p:spPr>
        <p:style>
          <a:lnRef idx="0"/>
          <a:fillRef idx="0"/>
          <a:effectRef idx="0"/>
          <a:fontRef idx="minor"/>
        </p:style>
        <p:txBody>
          <a:bodyPr lIns="0" rIns="0" tIns="11520" bIns="0" anchor="t">
            <a:spAutoFit/>
          </a:bodyPr>
          <a:p>
            <a:pPr marL="12600">
              <a:lnSpc>
                <a:spcPct val="100000"/>
              </a:lnSpc>
              <a:spcBef>
                <a:spcPts val="91"/>
              </a:spcBef>
              <a:buNone/>
            </a:pPr>
            <a:r>
              <a:rPr b="0" lang="en-US" sz="2000" spc="-12" strike="noStrike">
                <a:solidFill>
                  <a:srgbClr val="aeaeae"/>
                </a:solidFill>
                <a:latin typeface="Montserrat Medium"/>
                <a:ea typeface="DejaVu Sans"/>
              </a:rPr>
              <a:t>Section</a:t>
            </a:r>
            <a:endParaRPr b="0" lang="en-US" sz="2000" spc="-1" strike="noStrike">
              <a:latin typeface="Arial"/>
            </a:endParaRPr>
          </a:p>
        </p:txBody>
      </p:sp>
      <p:sp>
        <p:nvSpPr>
          <p:cNvPr id="60" name="object 5">
            <a:hlinkClick r:id="rId3" action="ppaction://hlinksldjump"/>
          </p:cNvPr>
          <p:cNvSpPr/>
          <p:nvPr/>
        </p:nvSpPr>
        <p:spPr>
          <a:xfrm>
            <a:off x="701280" y="4394160"/>
            <a:ext cx="1910880" cy="316080"/>
          </a:xfrm>
          <a:prstGeom prst="rect">
            <a:avLst/>
          </a:prstGeom>
          <a:noFill/>
          <a:ln w="0">
            <a:noFill/>
          </a:ln>
        </p:spPr>
        <p:style>
          <a:lnRef idx="0"/>
          <a:fillRef idx="0"/>
          <a:effectRef idx="0"/>
          <a:fontRef idx="minor"/>
        </p:style>
        <p:txBody>
          <a:bodyPr lIns="0" rIns="0" tIns="11520" bIns="0" anchor="t">
            <a:spAutoFit/>
          </a:bodyPr>
          <a:p>
            <a:pPr marL="12600">
              <a:lnSpc>
                <a:spcPct val="100000"/>
              </a:lnSpc>
              <a:spcBef>
                <a:spcPts val="91"/>
              </a:spcBef>
              <a:buNone/>
            </a:pPr>
            <a:r>
              <a:rPr b="0" lang="en-US" sz="2000" spc="-12" strike="noStrike">
                <a:solidFill>
                  <a:srgbClr val="aeaeae"/>
                </a:solidFill>
                <a:latin typeface="Montserrat Medium"/>
                <a:ea typeface="DejaVu Sans"/>
              </a:rPr>
              <a:t>Conclusions</a:t>
            </a:r>
            <a:endParaRPr b="0" lang="en-US" sz="2000" spc="-1" strike="noStrike">
              <a:latin typeface="Arial"/>
            </a:endParaRPr>
          </a:p>
        </p:txBody>
      </p:sp>
      <p:sp>
        <p:nvSpPr>
          <p:cNvPr id="61" name="Flowchart: Punched Tape 16"/>
          <p:cNvSpPr/>
          <p:nvPr/>
        </p:nvSpPr>
        <p:spPr>
          <a:xfrm>
            <a:off x="22320" y="5653080"/>
            <a:ext cx="9142920" cy="1180080"/>
          </a:xfrm>
          <a:prstGeom prst="flowChartPunchedTape">
            <a:avLst/>
          </a:prstGeom>
          <a:solidFill>
            <a:schemeClr val="bg1"/>
          </a:solidFill>
          <a:ln>
            <a:solidFill>
              <a:srgbClr val="092a38"/>
            </a:solidFill>
          </a:ln>
        </p:spPr>
        <p:style>
          <a:lnRef idx="2">
            <a:schemeClr val="accent1">
              <a:shade val="15000"/>
            </a:schemeClr>
          </a:lnRef>
          <a:fillRef idx="1">
            <a:schemeClr val="accent1"/>
          </a:fillRef>
          <a:effectRef idx="0">
            <a:schemeClr val="accent1"/>
          </a:effectRef>
          <a:fontRef idx="minor"/>
        </p:style>
      </p:sp>
      <p:sp>
        <p:nvSpPr>
          <p:cNvPr id="62" name="TextBox 17"/>
          <p:cNvSpPr/>
          <p:nvPr/>
        </p:nvSpPr>
        <p:spPr>
          <a:xfrm>
            <a:off x="271080" y="6160320"/>
            <a:ext cx="3869640" cy="430920"/>
          </a:xfrm>
          <a:prstGeom prst="rect">
            <a:avLst/>
          </a:prstGeom>
          <a:noFill/>
          <a:ln w="0">
            <a:noFill/>
          </a:ln>
        </p:spPr>
        <p:style>
          <a:lnRef idx="0"/>
          <a:fillRef idx="0"/>
          <a:effectRef idx="0"/>
          <a:fontRef idx="minor"/>
        </p:style>
        <p:txBody>
          <a:bodyPr lIns="90000" rIns="90000" tIns="45000" bIns="45000" anchor="t">
            <a:spAutoFit/>
          </a:bodyPr>
          <a:p>
            <a:pPr marL="12600">
              <a:lnSpc>
                <a:spcPct val="102000"/>
              </a:lnSpc>
              <a:spcBef>
                <a:spcPts val="54"/>
              </a:spcBef>
              <a:buNone/>
            </a:pPr>
            <a:r>
              <a:rPr b="1" i="1" lang="en-GB" sz="1100" spc="77" strike="noStrike">
                <a:solidFill>
                  <a:srgbClr val="163e64"/>
                </a:solidFill>
                <a:latin typeface="Montserrat Medium"/>
                <a:ea typeface="DejaVu Sans"/>
              </a:rPr>
              <a:t>AI Horizon – a new area of creativity and innovation </a:t>
            </a:r>
            <a:endParaRPr b="0" lang="en-US" sz="1100" spc="-1" strike="noStrike">
              <a:latin typeface="Arial"/>
            </a:endParaRPr>
          </a:p>
        </p:txBody>
      </p:sp>
      <p:pic>
        <p:nvPicPr>
          <p:cNvPr id="63" name="Picture 18" descr=""/>
          <p:cNvPicPr/>
          <p:nvPr/>
        </p:nvPicPr>
        <p:blipFill>
          <a:blip r:embed="rId4"/>
          <a:stretch/>
        </p:blipFill>
        <p:spPr>
          <a:xfrm>
            <a:off x="5263920" y="5753520"/>
            <a:ext cx="799200" cy="812160"/>
          </a:xfrm>
          <a:prstGeom prst="rect">
            <a:avLst/>
          </a:prstGeom>
          <a:ln w="0">
            <a:noFill/>
          </a:ln>
        </p:spPr>
      </p:pic>
      <p:pic>
        <p:nvPicPr>
          <p:cNvPr id="64" name="" descr=""/>
          <p:cNvPicPr/>
          <p:nvPr/>
        </p:nvPicPr>
        <p:blipFill>
          <a:blip r:embed="rId5"/>
          <a:stretch/>
        </p:blipFill>
        <p:spPr>
          <a:xfrm>
            <a:off x="6172560" y="5725080"/>
            <a:ext cx="2526120" cy="84960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 name="object 2"/>
          <p:cNvSpPr/>
          <p:nvPr/>
        </p:nvSpPr>
        <p:spPr>
          <a:xfrm>
            <a:off x="232920" y="211320"/>
            <a:ext cx="3583440" cy="316800"/>
          </a:xfrm>
          <a:prstGeom prst="rect">
            <a:avLst/>
          </a:prstGeom>
          <a:noFill/>
          <a:ln w="0">
            <a:noFill/>
          </a:ln>
        </p:spPr>
        <p:style>
          <a:lnRef idx="0"/>
          <a:fillRef idx="0"/>
          <a:effectRef idx="0"/>
          <a:fontRef idx="minor"/>
        </p:style>
        <p:txBody>
          <a:bodyPr lIns="0" rIns="0" tIns="12240" bIns="0" anchor="t">
            <a:spAutoFit/>
          </a:bodyPr>
          <a:p>
            <a:pPr marL="12600">
              <a:lnSpc>
                <a:spcPct val="100000"/>
              </a:lnSpc>
              <a:spcBef>
                <a:spcPts val="96"/>
              </a:spcBef>
              <a:buNone/>
            </a:pPr>
            <a:r>
              <a:rPr b="1" lang="it-IT" sz="2000" spc="58" strike="noStrike">
                <a:solidFill>
                  <a:srgbClr val="000000"/>
                </a:solidFill>
                <a:latin typeface="Montserrat Medium"/>
                <a:ea typeface="DejaVu Sans"/>
              </a:rPr>
              <a:t>Introduction</a:t>
            </a:r>
            <a:endParaRPr b="0" lang="en-US" sz="2000" spc="-1" strike="noStrike">
              <a:latin typeface="Arial"/>
            </a:endParaRPr>
          </a:p>
        </p:txBody>
      </p:sp>
      <p:sp>
        <p:nvSpPr>
          <p:cNvPr id="66" name="object 3"/>
          <p:cNvSpPr/>
          <p:nvPr/>
        </p:nvSpPr>
        <p:spPr>
          <a:xfrm>
            <a:off x="684360" y="2512440"/>
            <a:ext cx="7773840" cy="1249200"/>
          </a:xfrm>
          <a:prstGeom prst="rect">
            <a:avLst/>
          </a:prstGeom>
          <a:noFill/>
          <a:ln w="0">
            <a:noFill/>
          </a:ln>
        </p:spPr>
        <p:style>
          <a:lnRef idx="0"/>
          <a:fillRef idx="0"/>
          <a:effectRef idx="0"/>
          <a:fontRef idx="minor"/>
        </p:style>
        <p:txBody>
          <a:bodyPr lIns="0" rIns="0" tIns="6840" bIns="0" anchor="t">
            <a:spAutoFit/>
          </a:bodyPr>
          <a:p>
            <a:pPr marL="12600">
              <a:lnSpc>
                <a:spcPct val="102000"/>
              </a:lnSpc>
              <a:spcBef>
                <a:spcPts val="54"/>
              </a:spcBef>
              <a:buNone/>
            </a:pPr>
            <a:r>
              <a:rPr b="0" lang="en-US" sz="2000" spc="-12" strike="noStrike">
                <a:solidFill>
                  <a:srgbClr val="000000"/>
                </a:solidFill>
                <a:latin typeface="Montserrat Medium"/>
                <a:ea typeface="DejaVu Sans"/>
              </a:rPr>
              <a:t>This is the Beamer template for the 2024 IEEE 20th International Conference on Automation Science and Engineering. In the following, you will find some basic examples for the most common LATEX objects.</a:t>
            </a:r>
            <a:endParaRPr b="0" lang="en-US" sz="2000" spc="-1" strike="noStrike">
              <a:latin typeface="Arial"/>
            </a:endParaRPr>
          </a:p>
        </p:txBody>
      </p:sp>
      <p:sp>
        <p:nvSpPr>
          <p:cNvPr id="67" name="Flowchart: Punched Tape 6"/>
          <p:cNvSpPr/>
          <p:nvPr/>
        </p:nvSpPr>
        <p:spPr>
          <a:xfrm>
            <a:off x="22320" y="5653080"/>
            <a:ext cx="9142920" cy="1180080"/>
          </a:xfrm>
          <a:prstGeom prst="flowChartPunchedTape">
            <a:avLst/>
          </a:prstGeom>
          <a:solidFill>
            <a:schemeClr val="bg1"/>
          </a:solidFill>
          <a:ln>
            <a:solidFill>
              <a:srgbClr val="092a38"/>
            </a:solidFill>
          </a:ln>
        </p:spPr>
        <p:style>
          <a:lnRef idx="2">
            <a:schemeClr val="accent1">
              <a:shade val="15000"/>
            </a:schemeClr>
          </a:lnRef>
          <a:fillRef idx="1">
            <a:schemeClr val="accent1"/>
          </a:fillRef>
          <a:effectRef idx="0">
            <a:schemeClr val="accent1"/>
          </a:effectRef>
          <a:fontRef idx="minor"/>
        </p:style>
      </p:sp>
      <p:sp>
        <p:nvSpPr>
          <p:cNvPr id="68" name="TextBox 7"/>
          <p:cNvSpPr/>
          <p:nvPr/>
        </p:nvSpPr>
        <p:spPr>
          <a:xfrm>
            <a:off x="271080" y="6160320"/>
            <a:ext cx="3869640" cy="430920"/>
          </a:xfrm>
          <a:prstGeom prst="rect">
            <a:avLst/>
          </a:prstGeom>
          <a:noFill/>
          <a:ln w="0">
            <a:noFill/>
          </a:ln>
        </p:spPr>
        <p:style>
          <a:lnRef idx="0"/>
          <a:fillRef idx="0"/>
          <a:effectRef idx="0"/>
          <a:fontRef idx="minor"/>
        </p:style>
        <p:txBody>
          <a:bodyPr lIns="90000" rIns="90000" tIns="45000" bIns="45000" anchor="t">
            <a:spAutoFit/>
          </a:bodyPr>
          <a:p>
            <a:pPr marL="12600">
              <a:lnSpc>
                <a:spcPct val="102000"/>
              </a:lnSpc>
              <a:spcBef>
                <a:spcPts val="54"/>
              </a:spcBef>
              <a:buNone/>
            </a:pPr>
            <a:r>
              <a:rPr b="1" i="1" lang="en-GB" sz="1100" spc="77" strike="noStrike">
                <a:solidFill>
                  <a:srgbClr val="163e64"/>
                </a:solidFill>
                <a:latin typeface="Montserrat Medium"/>
                <a:ea typeface="DejaVu Sans"/>
              </a:rPr>
              <a:t>AI Horizon – a new area of creativity and innovation </a:t>
            </a:r>
            <a:endParaRPr b="0" lang="en-US" sz="1100" spc="-1" strike="noStrike">
              <a:latin typeface="Arial"/>
            </a:endParaRPr>
          </a:p>
        </p:txBody>
      </p:sp>
      <p:pic>
        <p:nvPicPr>
          <p:cNvPr id="69" name="Picture 8" descr=""/>
          <p:cNvPicPr/>
          <p:nvPr/>
        </p:nvPicPr>
        <p:blipFill>
          <a:blip r:embed="rId1"/>
          <a:stretch/>
        </p:blipFill>
        <p:spPr>
          <a:xfrm>
            <a:off x="5263920" y="5753520"/>
            <a:ext cx="799200" cy="812160"/>
          </a:xfrm>
          <a:prstGeom prst="rect">
            <a:avLst/>
          </a:prstGeom>
          <a:ln w="0">
            <a:noFill/>
          </a:ln>
        </p:spPr>
      </p:pic>
      <p:pic>
        <p:nvPicPr>
          <p:cNvPr id="70" name="" descr=""/>
          <p:cNvPicPr/>
          <p:nvPr/>
        </p:nvPicPr>
        <p:blipFill>
          <a:blip r:embed="rId2"/>
          <a:stretch/>
        </p:blipFill>
        <p:spPr>
          <a:xfrm>
            <a:off x="6172560" y="5725080"/>
            <a:ext cx="2526120" cy="84960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 name="object 2"/>
          <p:cNvSpPr/>
          <p:nvPr/>
        </p:nvSpPr>
        <p:spPr>
          <a:xfrm>
            <a:off x="232920" y="211320"/>
            <a:ext cx="3583440" cy="316800"/>
          </a:xfrm>
          <a:prstGeom prst="rect">
            <a:avLst/>
          </a:prstGeom>
          <a:noFill/>
          <a:ln w="0">
            <a:noFill/>
          </a:ln>
        </p:spPr>
        <p:style>
          <a:lnRef idx="0"/>
          <a:fillRef idx="0"/>
          <a:effectRef idx="0"/>
          <a:fontRef idx="minor"/>
        </p:style>
        <p:txBody>
          <a:bodyPr lIns="0" rIns="0" tIns="12240" bIns="0" anchor="t">
            <a:spAutoFit/>
          </a:bodyPr>
          <a:p>
            <a:pPr marL="12600">
              <a:lnSpc>
                <a:spcPct val="100000"/>
              </a:lnSpc>
              <a:spcBef>
                <a:spcPts val="96"/>
              </a:spcBef>
              <a:buNone/>
            </a:pPr>
            <a:r>
              <a:rPr b="1" lang="en-US" sz="2000" spc="58" strike="noStrike">
                <a:solidFill>
                  <a:srgbClr val="000000"/>
                </a:solidFill>
                <a:latin typeface="Montserrat Medium"/>
                <a:ea typeface="DejaVu Sans"/>
              </a:rPr>
              <a:t>Table</a:t>
            </a:r>
            <a:r>
              <a:rPr b="1" lang="en-US" sz="2000" spc="197" strike="noStrike">
                <a:solidFill>
                  <a:srgbClr val="000000"/>
                </a:solidFill>
                <a:latin typeface="Montserrat Medium"/>
                <a:ea typeface="DejaVu Sans"/>
              </a:rPr>
              <a:t> </a:t>
            </a:r>
            <a:r>
              <a:rPr b="1" lang="en-US" sz="2000" spc="-1" strike="noStrike">
                <a:solidFill>
                  <a:srgbClr val="000000"/>
                </a:solidFill>
                <a:latin typeface="Montserrat Medium"/>
                <a:ea typeface="DejaVu Sans"/>
              </a:rPr>
              <a:t>of</a:t>
            </a:r>
            <a:r>
              <a:rPr b="1" lang="en-US" sz="2000" spc="197" strike="noStrike">
                <a:solidFill>
                  <a:srgbClr val="000000"/>
                </a:solidFill>
                <a:latin typeface="Montserrat Medium"/>
                <a:ea typeface="DejaVu Sans"/>
              </a:rPr>
              <a:t> </a:t>
            </a:r>
            <a:r>
              <a:rPr b="1" lang="en-US" sz="2000" spc="38" strike="noStrike">
                <a:solidFill>
                  <a:srgbClr val="000000"/>
                </a:solidFill>
                <a:latin typeface="Montserrat Medium"/>
                <a:ea typeface="DejaVu Sans"/>
              </a:rPr>
              <a:t>Contents</a:t>
            </a:r>
            <a:endParaRPr b="0" lang="en-US" sz="2000" spc="-1" strike="noStrike">
              <a:latin typeface="Arial"/>
            </a:endParaRPr>
          </a:p>
        </p:txBody>
      </p:sp>
      <p:sp>
        <p:nvSpPr>
          <p:cNvPr id="72" name="object 3">
            <a:hlinkClick r:id="rId1" action="ppaction://hlinksldjump"/>
          </p:cNvPr>
          <p:cNvSpPr/>
          <p:nvPr/>
        </p:nvSpPr>
        <p:spPr>
          <a:xfrm>
            <a:off x="701280" y="1956600"/>
            <a:ext cx="2001600" cy="316080"/>
          </a:xfrm>
          <a:prstGeom prst="rect">
            <a:avLst/>
          </a:prstGeom>
          <a:noFill/>
          <a:ln w="0">
            <a:noFill/>
          </a:ln>
        </p:spPr>
        <p:style>
          <a:lnRef idx="0"/>
          <a:fillRef idx="0"/>
          <a:effectRef idx="0"/>
          <a:fontRef idx="minor"/>
        </p:style>
        <p:txBody>
          <a:bodyPr lIns="0" rIns="0" tIns="11520" bIns="0" anchor="t">
            <a:spAutoFit/>
          </a:bodyPr>
          <a:p>
            <a:pPr marL="12600">
              <a:lnSpc>
                <a:spcPct val="100000"/>
              </a:lnSpc>
              <a:spcBef>
                <a:spcPts val="91"/>
              </a:spcBef>
              <a:buNone/>
            </a:pPr>
            <a:r>
              <a:rPr b="0" lang="en-US" sz="2000" spc="-12" strike="noStrike">
                <a:solidFill>
                  <a:srgbClr val="aeaeae"/>
                </a:solidFill>
                <a:latin typeface="Montserrat Medium"/>
                <a:ea typeface="DejaVu Sans"/>
              </a:rPr>
              <a:t>Introduction</a:t>
            </a:r>
            <a:endParaRPr b="0" lang="en-US" sz="2000" spc="-1" strike="noStrike">
              <a:latin typeface="Arial"/>
            </a:endParaRPr>
          </a:p>
        </p:txBody>
      </p:sp>
      <p:sp>
        <p:nvSpPr>
          <p:cNvPr id="73" name="object 4">
            <a:hlinkClick r:id="rId2" action="ppaction://hlinksldjump"/>
          </p:cNvPr>
          <p:cNvSpPr/>
          <p:nvPr/>
        </p:nvSpPr>
        <p:spPr>
          <a:xfrm>
            <a:off x="701280" y="3215520"/>
            <a:ext cx="1226160" cy="316080"/>
          </a:xfrm>
          <a:prstGeom prst="rect">
            <a:avLst/>
          </a:prstGeom>
          <a:noFill/>
          <a:ln w="0">
            <a:noFill/>
          </a:ln>
        </p:spPr>
        <p:style>
          <a:lnRef idx="0"/>
          <a:fillRef idx="0"/>
          <a:effectRef idx="0"/>
          <a:fontRef idx="minor"/>
        </p:style>
        <p:txBody>
          <a:bodyPr lIns="0" rIns="0" tIns="11520" bIns="0" anchor="t">
            <a:spAutoFit/>
          </a:bodyPr>
          <a:p>
            <a:pPr marL="12600">
              <a:lnSpc>
                <a:spcPct val="100000"/>
              </a:lnSpc>
              <a:spcBef>
                <a:spcPts val="91"/>
              </a:spcBef>
              <a:buNone/>
            </a:pPr>
            <a:r>
              <a:rPr b="0" lang="en-US" sz="2000" spc="-12" strike="noStrike">
                <a:solidFill>
                  <a:srgbClr val="000000"/>
                </a:solidFill>
                <a:latin typeface="Montserrat Medium"/>
                <a:ea typeface="DejaVu Sans"/>
              </a:rPr>
              <a:t>Section</a:t>
            </a:r>
            <a:endParaRPr b="0" lang="en-US" sz="2000" spc="-1" strike="noStrike">
              <a:latin typeface="Arial"/>
            </a:endParaRPr>
          </a:p>
        </p:txBody>
      </p:sp>
      <p:sp>
        <p:nvSpPr>
          <p:cNvPr id="74" name="object 5">
            <a:hlinkClick r:id="rId3" action="ppaction://hlinksldjump"/>
          </p:cNvPr>
          <p:cNvSpPr/>
          <p:nvPr/>
        </p:nvSpPr>
        <p:spPr>
          <a:xfrm>
            <a:off x="701280" y="4394160"/>
            <a:ext cx="1910880" cy="316080"/>
          </a:xfrm>
          <a:prstGeom prst="rect">
            <a:avLst/>
          </a:prstGeom>
          <a:noFill/>
          <a:ln w="0">
            <a:noFill/>
          </a:ln>
        </p:spPr>
        <p:style>
          <a:lnRef idx="0"/>
          <a:fillRef idx="0"/>
          <a:effectRef idx="0"/>
          <a:fontRef idx="minor"/>
        </p:style>
        <p:txBody>
          <a:bodyPr lIns="0" rIns="0" tIns="11520" bIns="0" anchor="t">
            <a:spAutoFit/>
          </a:bodyPr>
          <a:p>
            <a:pPr marL="12600">
              <a:lnSpc>
                <a:spcPct val="100000"/>
              </a:lnSpc>
              <a:spcBef>
                <a:spcPts val="91"/>
              </a:spcBef>
              <a:buNone/>
            </a:pPr>
            <a:r>
              <a:rPr b="0" lang="en-US" sz="2000" spc="-12" strike="noStrike">
                <a:solidFill>
                  <a:srgbClr val="aeaeae"/>
                </a:solidFill>
                <a:latin typeface="Montserrat Medium"/>
                <a:ea typeface="DejaVu Sans"/>
              </a:rPr>
              <a:t>Conclusions</a:t>
            </a:r>
            <a:endParaRPr b="0" lang="en-US" sz="2000" spc="-1" strike="noStrike">
              <a:latin typeface="Arial"/>
            </a:endParaRPr>
          </a:p>
        </p:txBody>
      </p:sp>
      <p:sp>
        <p:nvSpPr>
          <p:cNvPr id="75" name="Flowchart: Punched Tape 8"/>
          <p:cNvSpPr/>
          <p:nvPr/>
        </p:nvSpPr>
        <p:spPr>
          <a:xfrm>
            <a:off x="22320" y="5653080"/>
            <a:ext cx="9142920" cy="1180080"/>
          </a:xfrm>
          <a:prstGeom prst="flowChartPunchedTape">
            <a:avLst/>
          </a:prstGeom>
          <a:solidFill>
            <a:schemeClr val="bg1"/>
          </a:solidFill>
          <a:ln>
            <a:solidFill>
              <a:srgbClr val="092a38"/>
            </a:solidFill>
          </a:ln>
        </p:spPr>
        <p:style>
          <a:lnRef idx="2">
            <a:schemeClr val="accent1">
              <a:shade val="15000"/>
            </a:schemeClr>
          </a:lnRef>
          <a:fillRef idx="1">
            <a:schemeClr val="accent1"/>
          </a:fillRef>
          <a:effectRef idx="0">
            <a:schemeClr val="accent1"/>
          </a:effectRef>
          <a:fontRef idx="minor"/>
        </p:style>
      </p:sp>
      <p:sp>
        <p:nvSpPr>
          <p:cNvPr id="76" name="TextBox 9"/>
          <p:cNvSpPr/>
          <p:nvPr/>
        </p:nvSpPr>
        <p:spPr>
          <a:xfrm>
            <a:off x="271080" y="6160320"/>
            <a:ext cx="3869640" cy="430920"/>
          </a:xfrm>
          <a:prstGeom prst="rect">
            <a:avLst/>
          </a:prstGeom>
          <a:noFill/>
          <a:ln w="0">
            <a:noFill/>
          </a:ln>
        </p:spPr>
        <p:style>
          <a:lnRef idx="0"/>
          <a:fillRef idx="0"/>
          <a:effectRef idx="0"/>
          <a:fontRef idx="minor"/>
        </p:style>
        <p:txBody>
          <a:bodyPr lIns="90000" rIns="90000" tIns="45000" bIns="45000" anchor="t">
            <a:spAutoFit/>
          </a:bodyPr>
          <a:p>
            <a:pPr marL="12600">
              <a:lnSpc>
                <a:spcPct val="102000"/>
              </a:lnSpc>
              <a:spcBef>
                <a:spcPts val="54"/>
              </a:spcBef>
              <a:buNone/>
            </a:pPr>
            <a:r>
              <a:rPr b="1" i="1" lang="en-GB" sz="1100" spc="77" strike="noStrike">
                <a:solidFill>
                  <a:srgbClr val="163e64"/>
                </a:solidFill>
                <a:latin typeface="Montserrat Medium"/>
                <a:ea typeface="DejaVu Sans"/>
              </a:rPr>
              <a:t>AI Horizon – a new area of creativity and innovation </a:t>
            </a:r>
            <a:endParaRPr b="0" lang="en-US" sz="1100" spc="-1" strike="noStrike">
              <a:latin typeface="Arial"/>
            </a:endParaRPr>
          </a:p>
        </p:txBody>
      </p:sp>
      <p:pic>
        <p:nvPicPr>
          <p:cNvPr id="77" name="Picture 10" descr=""/>
          <p:cNvPicPr/>
          <p:nvPr/>
        </p:nvPicPr>
        <p:blipFill>
          <a:blip r:embed="rId4"/>
          <a:stretch/>
        </p:blipFill>
        <p:spPr>
          <a:xfrm>
            <a:off x="5263920" y="5753520"/>
            <a:ext cx="799200" cy="812160"/>
          </a:xfrm>
          <a:prstGeom prst="rect">
            <a:avLst/>
          </a:prstGeom>
          <a:ln w="0">
            <a:noFill/>
          </a:ln>
        </p:spPr>
      </p:pic>
      <p:pic>
        <p:nvPicPr>
          <p:cNvPr id="78" name="" descr=""/>
          <p:cNvPicPr/>
          <p:nvPr/>
        </p:nvPicPr>
        <p:blipFill>
          <a:blip r:embed="rId5"/>
          <a:stretch/>
        </p:blipFill>
        <p:spPr>
          <a:xfrm>
            <a:off x="6172560" y="5725080"/>
            <a:ext cx="2526120" cy="8496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object 2"/>
          <p:cNvSpPr/>
          <p:nvPr/>
        </p:nvSpPr>
        <p:spPr>
          <a:xfrm>
            <a:off x="232920" y="211320"/>
            <a:ext cx="3583440" cy="316800"/>
          </a:xfrm>
          <a:prstGeom prst="rect">
            <a:avLst/>
          </a:prstGeom>
          <a:noFill/>
          <a:ln w="0">
            <a:noFill/>
          </a:ln>
        </p:spPr>
        <p:style>
          <a:lnRef idx="0"/>
          <a:fillRef idx="0"/>
          <a:effectRef idx="0"/>
          <a:fontRef idx="minor"/>
        </p:style>
        <p:txBody>
          <a:bodyPr lIns="0" rIns="0" tIns="12240" bIns="0" anchor="t">
            <a:spAutoFit/>
          </a:bodyPr>
          <a:p>
            <a:pPr marL="12600">
              <a:lnSpc>
                <a:spcPct val="100000"/>
              </a:lnSpc>
              <a:spcBef>
                <a:spcPts val="96"/>
              </a:spcBef>
              <a:buNone/>
            </a:pPr>
            <a:r>
              <a:rPr b="1" lang="it-IT" sz="2000" spc="58" strike="noStrike">
                <a:solidFill>
                  <a:srgbClr val="000000"/>
                </a:solidFill>
                <a:latin typeface="Montserrat Medium"/>
                <a:ea typeface="DejaVu Sans"/>
              </a:rPr>
              <a:t>Section (I)</a:t>
            </a:r>
            <a:endParaRPr b="0" lang="en-US" sz="2000" spc="-1" strike="noStrike">
              <a:latin typeface="Arial"/>
            </a:endParaRPr>
          </a:p>
        </p:txBody>
      </p:sp>
      <p:sp>
        <p:nvSpPr>
          <p:cNvPr id="80" name="object 6"/>
          <p:cNvSpPr/>
          <p:nvPr/>
        </p:nvSpPr>
        <p:spPr>
          <a:xfrm>
            <a:off x="965160" y="1580760"/>
            <a:ext cx="7644240" cy="2377440"/>
          </a:xfrm>
          <a:prstGeom prst="rect">
            <a:avLst/>
          </a:prstGeom>
          <a:noFill/>
          <a:ln w="0">
            <a:noFill/>
          </a:ln>
        </p:spPr>
        <p:style>
          <a:lnRef idx="0"/>
          <a:fillRef idx="0"/>
          <a:effectRef idx="0"/>
          <a:fontRef idx="minor"/>
        </p:style>
        <p:txBody>
          <a:bodyPr lIns="0" rIns="0" tIns="23040" bIns="0" anchor="t">
            <a:spAutoFit/>
          </a:bodyPr>
          <a:p>
            <a:pPr marL="657720" indent="-343080">
              <a:lnSpc>
                <a:spcPct val="100000"/>
              </a:lnSpc>
              <a:spcBef>
                <a:spcPts val="181"/>
              </a:spcBef>
              <a:buClr>
                <a:srgbClr val="156082"/>
              </a:buClr>
              <a:buFont typeface="Wingdings" charset="2"/>
              <a:buChar char=""/>
            </a:pPr>
            <a:r>
              <a:rPr b="0" lang="en-US" sz="2000" spc="-1" strike="noStrike">
                <a:solidFill>
                  <a:srgbClr val="000000"/>
                </a:solidFill>
                <a:latin typeface="Montserrat Medium"/>
                <a:ea typeface="DejaVu Sans"/>
              </a:rPr>
              <a:t>This</a:t>
            </a:r>
            <a:r>
              <a:rPr b="0" lang="en-US" sz="2000" spc="111"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is</a:t>
            </a:r>
            <a:r>
              <a:rPr b="0" lang="en-US" sz="2000" spc="111"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the</a:t>
            </a:r>
            <a:r>
              <a:rPr b="0" lang="en-US" sz="2000" spc="111"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first</a:t>
            </a:r>
            <a:r>
              <a:rPr b="0" lang="en-US" sz="2000" spc="111" strike="noStrike">
                <a:solidFill>
                  <a:srgbClr val="000000"/>
                </a:solidFill>
                <a:latin typeface="Montserrat Medium"/>
                <a:ea typeface="DejaVu Sans"/>
              </a:rPr>
              <a:t> </a:t>
            </a:r>
            <a:r>
              <a:rPr b="0" lang="en-US" sz="2000" spc="-12" strike="noStrike">
                <a:solidFill>
                  <a:srgbClr val="000000"/>
                </a:solidFill>
                <a:latin typeface="Montserrat Medium"/>
                <a:ea typeface="DejaVu Sans"/>
              </a:rPr>
              <a:t>bullet</a:t>
            </a:r>
            <a:endParaRPr b="0" lang="en-US" sz="2000" spc="-1" strike="noStrike">
              <a:latin typeface="Arial"/>
            </a:endParaRPr>
          </a:p>
          <a:p>
            <a:pPr lvl="1" marL="1114920" indent="-343080">
              <a:lnSpc>
                <a:spcPct val="100000"/>
              </a:lnSpc>
              <a:spcBef>
                <a:spcPts val="181"/>
              </a:spcBef>
              <a:buClr>
                <a:srgbClr val="156082"/>
              </a:buClr>
              <a:buFont typeface="Montserrat Medium"/>
              <a:buChar char="▶"/>
            </a:pPr>
            <a:r>
              <a:rPr b="0" lang="en-US" sz="2000" spc="-1" strike="noStrike">
                <a:solidFill>
                  <a:srgbClr val="000000"/>
                </a:solidFill>
                <a:latin typeface="Montserrat Medium"/>
                <a:ea typeface="DejaVu Sans"/>
              </a:rPr>
              <a:t>This</a:t>
            </a:r>
            <a:r>
              <a:rPr b="0" lang="en-US" sz="2000" spc="89"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is</a:t>
            </a:r>
            <a:r>
              <a:rPr b="0" lang="en-US" sz="2000" spc="83"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the</a:t>
            </a:r>
            <a:r>
              <a:rPr b="0" lang="en-US" sz="2000" spc="83"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first</a:t>
            </a:r>
            <a:r>
              <a:rPr b="0" lang="en-US" sz="2000" spc="89"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item</a:t>
            </a:r>
            <a:r>
              <a:rPr b="0" lang="en-US" sz="2000" spc="83"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of</a:t>
            </a:r>
            <a:r>
              <a:rPr b="0" lang="en-US" sz="2000" spc="89"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a</a:t>
            </a:r>
            <a:r>
              <a:rPr b="0" lang="en-US" sz="2000" spc="83"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sub</a:t>
            </a:r>
            <a:r>
              <a:rPr b="0" lang="en-US" sz="2000" spc="89"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list</a:t>
            </a:r>
            <a:r>
              <a:rPr b="0" lang="en-US" sz="2000" spc="83"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for</a:t>
            </a:r>
            <a:r>
              <a:rPr b="0" lang="en-US" sz="2000" spc="83"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the</a:t>
            </a:r>
            <a:r>
              <a:rPr b="0" lang="en-US" sz="2000" spc="89"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first</a:t>
            </a:r>
            <a:r>
              <a:rPr b="0" lang="en-US" sz="2000" spc="83" strike="noStrike">
                <a:solidFill>
                  <a:srgbClr val="000000"/>
                </a:solidFill>
                <a:latin typeface="Montserrat Medium"/>
                <a:ea typeface="DejaVu Sans"/>
              </a:rPr>
              <a:t> </a:t>
            </a:r>
            <a:r>
              <a:rPr b="0" lang="en-US" sz="2000" spc="-12" strike="noStrike">
                <a:solidFill>
                  <a:srgbClr val="000000"/>
                </a:solidFill>
                <a:latin typeface="Montserrat Medium"/>
                <a:ea typeface="DejaVu Sans"/>
              </a:rPr>
              <a:t>bullet</a:t>
            </a:r>
            <a:endParaRPr b="0" lang="en-US" sz="2000" spc="-1" strike="noStrike">
              <a:latin typeface="Arial"/>
            </a:endParaRPr>
          </a:p>
          <a:p>
            <a:pPr lvl="2" marL="1572120" indent="-343080">
              <a:lnSpc>
                <a:spcPct val="100000"/>
              </a:lnSpc>
              <a:spcBef>
                <a:spcPts val="181"/>
              </a:spcBef>
              <a:buClr>
                <a:srgbClr val="156082"/>
              </a:buClr>
              <a:buFont typeface="Arial"/>
              <a:buChar char="•"/>
            </a:pPr>
            <a:r>
              <a:rPr b="0" lang="en-US" sz="2000" spc="-1" strike="noStrike">
                <a:solidFill>
                  <a:srgbClr val="000000"/>
                </a:solidFill>
                <a:latin typeface="Montserrat Medium"/>
                <a:ea typeface="DejaVu Sans"/>
              </a:rPr>
              <a:t>And</a:t>
            </a:r>
            <a:r>
              <a:rPr b="0" lang="en-US" sz="2000" spc="97"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(if</a:t>
            </a:r>
            <a:r>
              <a:rPr b="0" lang="en-US" sz="2000" spc="92"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you</a:t>
            </a:r>
            <a:r>
              <a:rPr b="0" lang="en-US" sz="2000" spc="97"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really</a:t>
            </a:r>
            <a:r>
              <a:rPr b="0" lang="en-US" sz="2000" spc="97"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need</a:t>
            </a:r>
            <a:r>
              <a:rPr b="0" lang="en-US" sz="2000" spc="97"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it)</a:t>
            </a:r>
            <a:r>
              <a:rPr b="0" lang="en-US" sz="2000" spc="97"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we</a:t>
            </a:r>
            <a:r>
              <a:rPr b="0" lang="en-US" sz="2000" spc="97"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have</a:t>
            </a:r>
            <a:r>
              <a:rPr b="0" lang="en-US" sz="2000" spc="92"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the</a:t>
            </a:r>
            <a:r>
              <a:rPr b="0" lang="en-US" sz="2000" spc="103"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subsub</a:t>
            </a:r>
            <a:r>
              <a:rPr b="0" lang="en-US" sz="2000" spc="92"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list</a:t>
            </a:r>
            <a:r>
              <a:rPr b="0" lang="en-US" sz="2000" spc="97"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as</a:t>
            </a:r>
            <a:r>
              <a:rPr b="0" lang="en-US" sz="2000" spc="92" strike="noStrike">
                <a:solidFill>
                  <a:srgbClr val="000000"/>
                </a:solidFill>
                <a:latin typeface="Montserrat Medium"/>
                <a:ea typeface="DejaVu Sans"/>
              </a:rPr>
              <a:t> </a:t>
            </a:r>
            <a:r>
              <a:rPr b="0" lang="en-US" sz="2000" spc="-21" strike="noStrike">
                <a:solidFill>
                  <a:srgbClr val="000000"/>
                </a:solidFill>
                <a:latin typeface="Montserrat Medium"/>
                <a:ea typeface="DejaVu Sans"/>
              </a:rPr>
              <a:t>well</a:t>
            </a:r>
            <a:endParaRPr b="0" lang="en-US" sz="2000" spc="-1" strike="noStrike">
              <a:latin typeface="Arial"/>
            </a:endParaRPr>
          </a:p>
          <a:p>
            <a:pPr marL="657720" indent="-343080">
              <a:lnSpc>
                <a:spcPct val="100000"/>
              </a:lnSpc>
              <a:spcBef>
                <a:spcPts val="181"/>
              </a:spcBef>
              <a:buClr>
                <a:srgbClr val="156082"/>
              </a:buClr>
              <a:buFont typeface="Wingdings" charset="2"/>
              <a:buChar char=""/>
            </a:pPr>
            <a:r>
              <a:rPr b="0" lang="en-US" sz="2000" spc="-1" strike="noStrike">
                <a:solidFill>
                  <a:srgbClr val="000000"/>
                </a:solidFill>
                <a:latin typeface="Montserrat Medium"/>
                <a:ea typeface="DejaVu Sans"/>
              </a:rPr>
              <a:t>and</a:t>
            </a:r>
            <a:r>
              <a:rPr b="0" lang="en-US" sz="2000" spc="38"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this</a:t>
            </a:r>
            <a:r>
              <a:rPr b="0" lang="en-US" sz="2000" spc="43"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is</a:t>
            </a:r>
            <a:r>
              <a:rPr b="0" lang="en-US" sz="2000" spc="38"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the</a:t>
            </a:r>
            <a:r>
              <a:rPr b="0" lang="en-US" sz="2000" spc="43" strike="noStrike">
                <a:solidFill>
                  <a:srgbClr val="000000"/>
                </a:solidFill>
                <a:latin typeface="Montserrat Medium"/>
                <a:ea typeface="DejaVu Sans"/>
              </a:rPr>
              <a:t> </a:t>
            </a:r>
            <a:r>
              <a:rPr b="0" lang="en-US" sz="2000" spc="-12" strike="noStrike">
                <a:solidFill>
                  <a:srgbClr val="000000"/>
                </a:solidFill>
                <a:latin typeface="Montserrat Medium"/>
                <a:ea typeface="DejaVu Sans"/>
              </a:rPr>
              <a:t>second</a:t>
            </a:r>
            <a:r>
              <a:rPr b="0" lang="en-US" sz="2000" spc="43" strike="noStrike">
                <a:solidFill>
                  <a:srgbClr val="000000"/>
                </a:solidFill>
                <a:latin typeface="Montserrat Medium"/>
                <a:ea typeface="DejaVu Sans"/>
              </a:rPr>
              <a:t> </a:t>
            </a:r>
            <a:r>
              <a:rPr b="0" lang="en-US" sz="2000" spc="-12" strike="noStrike">
                <a:solidFill>
                  <a:srgbClr val="000000"/>
                </a:solidFill>
                <a:latin typeface="Montserrat Medium"/>
                <a:ea typeface="DejaVu Sans"/>
              </a:rPr>
              <a:t>bullet </a:t>
            </a:r>
            <a:endParaRPr b="0" lang="en-US" sz="2000" spc="-1" strike="noStrike">
              <a:latin typeface="Arial"/>
            </a:endParaRPr>
          </a:p>
          <a:p>
            <a:pPr marL="657720" indent="-343080">
              <a:lnSpc>
                <a:spcPct val="100000"/>
              </a:lnSpc>
              <a:spcBef>
                <a:spcPts val="181"/>
              </a:spcBef>
              <a:buClr>
                <a:srgbClr val="156082"/>
              </a:buClr>
              <a:buFont typeface="Wingdings" charset="2"/>
              <a:buChar char=""/>
            </a:pPr>
            <a:r>
              <a:rPr b="0" lang="en-US" sz="2000" spc="-1" strike="noStrike">
                <a:solidFill>
                  <a:srgbClr val="000000"/>
                </a:solidFill>
                <a:latin typeface="Montserrat Medium"/>
                <a:ea typeface="DejaVu Sans"/>
              </a:rPr>
              <a:t>and</a:t>
            </a:r>
            <a:r>
              <a:rPr b="0" lang="en-US" sz="2000" spc="52"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this</a:t>
            </a:r>
            <a:r>
              <a:rPr b="0" lang="en-US" sz="2000" spc="52"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is</a:t>
            </a:r>
            <a:r>
              <a:rPr b="0" lang="en-US" sz="2000" spc="52"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the</a:t>
            </a:r>
            <a:r>
              <a:rPr b="0" lang="en-US" sz="2000" spc="52"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third</a:t>
            </a:r>
            <a:r>
              <a:rPr b="0" lang="en-US" sz="2000" spc="52" strike="noStrike">
                <a:solidFill>
                  <a:srgbClr val="000000"/>
                </a:solidFill>
                <a:latin typeface="Montserrat Medium"/>
                <a:ea typeface="DejaVu Sans"/>
              </a:rPr>
              <a:t> </a:t>
            </a:r>
            <a:r>
              <a:rPr b="0" lang="en-US" sz="2000" spc="-12" strike="noStrike">
                <a:solidFill>
                  <a:srgbClr val="000000"/>
                </a:solidFill>
                <a:latin typeface="Montserrat Medium"/>
                <a:ea typeface="DejaVu Sans"/>
              </a:rPr>
              <a:t>bullet</a:t>
            </a:r>
            <a:endParaRPr b="0" lang="en-US" sz="2000" spc="-1" strike="noStrike">
              <a:latin typeface="Arial"/>
            </a:endParaRPr>
          </a:p>
          <a:p>
            <a:pPr marL="38160">
              <a:lnSpc>
                <a:spcPct val="100000"/>
              </a:lnSpc>
              <a:spcBef>
                <a:spcPts val="1009"/>
              </a:spcBef>
              <a:buNone/>
            </a:pPr>
            <a:r>
              <a:rPr b="0" lang="en-US" sz="2000" spc="-1" strike="noStrike">
                <a:solidFill>
                  <a:srgbClr val="000000"/>
                </a:solidFill>
                <a:latin typeface="Montserrat Medium"/>
                <a:ea typeface="DejaVu Sans"/>
              </a:rPr>
              <a:t>Equations</a:t>
            </a:r>
            <a:r>
              <a:rPr b="0" lang="en-US" sz="2000" spc="63" strike="noStrike">
                <a:solidFill>
                  <a:srgbClr val="000000"/>
                </a:solidFill>
                <a:latin typeface="Montserrat Medium"/>
                <a:ea typeface="DejaVu Sans"/>
              </a:rPr>
              <a:t> </a:t>
            </a:r>
            <a:r>
              <a:rPr b="0" lang="en-US" sz="2000" spc="-12" strike="noStrike">
                <a:solidFill>
                  <a:srgbClr val="000000"/>
                </a:solidFill>
                <a:latin typeface="Montserrat Medium"/>
                <a:ea typeface="DejaVu Sans"/>
              </a:rPr>
              <a:t>(clearly)</a:t>
            </a:r>
            <a:endParaRPr b="0" lang="en-US" sz="2000" spc="-1" strike="noStrike">
              <a:latin typeface="Arial"/>
            </a:endParaRPr>
          </a:p>
        </p:txBody>
      </p:sp>
      <p:sp>
        <p:nvSpPr>
          <p:cNvPr id="81" name="Flowchart: Punched Tape 3"/>
          <p:cNvSpPr/>
          <p:nvPr/>
        </p:nvSpPr>
        <p:spPr>
          <a:xfrm>
            <a:off x="22320" y="5653080"/>
            <a:ext cx="9142920" cy="1180080"/>
          </a:xfrm>
          <a:prstGeom prst="flowChartPunchedTape">
            <a:avLst/>
          </a:prstGeom>
          <a:solidFill>
            <a:schemeClr val="bg1"/>
          </a:solidFill>
          <a:ln>
            <a:solidFill>
              <a:srgbClr val="092a38"/>
            </a:solidFill>
          </a:ln>
        </p:spPr>
        <p:style>
          <a:lnRef idx="2">
            <a:schemeClr val="accent1">
              <a:shade val="15000"/>
            </a:schemeClr>
          </a:lnRef>
          <a:fillRef idx="1">
            <a:schemeClr val="accent1"/>
          </a:fillRef>
          <a:effectRef idx="0">
            <a:schemeClr val="accent1"/>
          </a:effectRef>
          <a:fontRef idx="minor"/>
        </p:style>
      </p:sp>
      <p:sp>
        <p:nvSpPr>
          <p:cNvPr id="82" name="TextBox 6"/>
          <p:cNvSpPr/>
          <p:nvPr/>
        </p:nvSpPr>
        <p:spPr>
          <a:xfrm>
            <a:off x="271080" y="6160320"/>
            <a:ext cx="3869640" cy="430920"/>
          </a:xfrm>
          <a:prstGeom prst="rect">
            <a:avLst/>
          </a:prstGeom>
          <a:noFill/>
          <a:ln w="0">
            <a:noFill/>
          </a:ln>
        </p:spPr>
        <p:style>
          <a:lnRef idx="0"/>
          <a:fillRef idx="0"/>
          <a:effectRef idx="0"/>
          <a:fontRef idx="minor"/>
        </p:style>
        <p:txBody>
          <a:bodyPr lIns="90000" rIns="90000" tIns="45000" bIns="45000" anchor="t">
            <a:spAutoFit/>
          </a:bodyPr>
          <a:p>
            <a:pPr marL="12600">
              <a:lnSpc>
                <a:spcPct val="102000"/>
              </a:lnSpc>
              <a:spcBef>
                <a:spcPts val="54"/>
              </a:spcBef>
              <a:buNone/>
            </a:pPr>
            <a:r>
              <a:rPr b="1" i="1" lang="en-GB" sz="1100" spc="77" strike="noStrike">
                <a:solidFill>
                  <a:srgbClr val="163e64"/>
                </a:solidFill>
                <a:latin typeface="Montserrat Medium"/>
                <a:ea typeface="DejaVu Sans"/>
              </a:rPr>
              <a:t>AI Horizon – a new area of creativity and innovation </a:t>
            </a:r>
            <a:endParaRPr b="0" lang="en-US" sz="1100" spc="-1" strike="noStrike">
              <a:latin typeface="Arial"/>
            </a:endParaRPr>
          </a:p>
        </p:txBody>
      </p:sp>
      <p:pic>
        <p:nvPicPr>
          <p:cNvPr id="83" name="Picture 8" descr=""/>
          <p:cNvPicPr/>
          <p:nvPr/>
        </p:nvPicPr>
        <p:blipFill>
          <a:blip r:embed="rId1"/>
          <a:stretch/>
        </p:blipFill>
        <p:spPr>
          <a:xfrm>
            <a:off x="5263920" y="5753520"/>
            <a:ext cx="799200" cy="812160"/>
          </a:xfrm>
          <a:prstGeom prst="rect">
            <a:avLst/>
          </a:prstGeom>
          <a:ln w="0">
            <a:noFill/>
          </a:ln>
        </p:spPr>
      </p:pic>
      <p:pic>
        <p:nvPicPr>
          <p:cNvPr id="84" name="" descr=""/>
          <p:cNvPicPr/>
          <p:nvPr/>
        </p:nvPicPr>
        <p:blipFill>
          <a:blip r:embed="rId2"/>
          <a:stretch/>
        </p:blipFill>
        <p:spPr>
          <a:xfrm>
            <a:off x="6172560" y="5725080"/>
            <a:ext cx="2526120" cy="84960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object 2"/>
          <p:cNvSpPr/>
          <p:nvPr/>
        </p:nvSpPr>
        <p:spPr>
          <a:xfrm>
            <a:off x="232920" y="211320"/>
            <a:ext cx="3583440" cy="316800"/>
          </a:xfrm>
          <a:prstGeom prst="rect">
            <a:avLst/>
          </a:prstGeom>
          <a:noFill/>
          <a:ln w="0">
            <a:noFill/>
          </a:ln>
        </p:spPr>
        <p:style>
          <a:lnRef idx="0"/>
          <a:fillRef idx="0"/>
          <a:effectRef idx="0"/>
          <a:fontRef idx="minor"/>
        </p:style>
        <p:txBody>
          <a:bodyPr lIns="0" rIns="0" tIns="12240" bIns="0" anchor="t">
            <a:spAutoFit/>
          </a:bodyPr>
          <a:p>
            <a:pPr marL="12600">
              <a:lnSpc>
                <a:spcPct val="100000"/>
              </a:lnSpc>
              <a:spcBef>
                <a:spcPts val="96"/>
              </a:spcBef>
              <a:buNone/>
            </a:pPr>
            <a:r>
              <a:rPr b="1" lang="it-IT" sz="2000" spc="58" strike="noStrike">
                <a:solidFill>
                  <a:srgbClr val="000000"/>
                </a:solidFill>
                <a:latin typeface="Montserrat Medium"/>
                <a:ea typeface="DejaVu Sans"/>
              </a:rPr>
              <a:t>Section (II)</a:t>
            </a:r>
            <a:endParaRPr b="0" lang="en-US" sz="2000" spc="-1" strike="noStrike">
              <a:latin typeface="Arial"/>
            </a:endParaRPr>
          </a:p>
        </p:txBody>
      </p:sp>
      <p:pic>
        <p:nvPicPr>
          <p:cNvPr id="86" name="object 3" descr=""/>
          <p:cNvPicPr/>
          <p:nvPr/>
        </p:nvPicPr>
        <p:blipFill>
          <a:blip r:embed="rId1"/>
          <a:stretch/>
        </p:blipFill>
        <p:spPr>
          <a:xfrm>
            <a:off x="1850400" y="1317240"/>
            <a:ext cx="5326560" cy="3551760"/>
          </a:xfrm>
          <a:prstGeom prst="rect">
            <a:avLst/>
          </a:prstGeom>
          <a:ln w="0">
            <a:noFill/>
          </a:ln>
        </p:spPr>
      </p:pic>
      <p:sp>
        <p:nvSpPr>
          <p:cNvPr id="87" name="object 4"/>
          <p:cNvSpPr/>
          <p:nvPr/>
        </p:nvSpPr>
        <p:spPr>
          <a:xfrm>
            <a:off x="2423160" y="5168880"/>
            <a:ext cx="4433760" cy="255240"/>
          </a:xfrm>
          <a:prstGeom prst="rect">
            <a:avLst/>
          </a:prstGeom>
          <a:noFill/>
          <a:ln w="0">
            <a:noFill/>
          </a:ln>
        </p:spPr>
        <p:style>
          <a:lnRef idx="0"/>
          <a:fillRef idx="0"/>
          <a:effectRef idx="0"/>
          <a:fontRef idx="minor"/>
        </p:style>
        <p:txBody>
          <a:bodyPr lIns="0" rIns="0" tIns="12240" bIns="0" anchor="t">
            <a:spAutoFit/>
          </a:bodyPr>
          <a:p>
            <a:pPr marL="12600">
              <a:lnSpc>
                <a:spcPct val="100000"/>
              </a:lnSpc>
              <a:spcBef>
                <a:spcPts val="96"/>
              </a:spcBef>
              <a:buNone/>
            </a:pPr>
            <a:r>
              <a:rPr b="0" i="1" lang="en-US" sz="1600" spc="-1" strike="noStrike">
                <a:solidFill>
                  <a:srgbClr val="000000"/>
                </a:solidFill>
                <a:latin typeface="Montserrat Medium"/>
                <a:ea typeface="DejaVu Sans"/>
              </a:rPr>
              <a:t>You</a:t>
            </a:r>
            <a:r>
              <a:rPr b="0" i="1" lang="en-US" sz="1600" spc="106" strike="noStrike">
                <a:solidFill>
                  <a:srgbClr val="000000"/>
                </a:solidFill>
                <a:latin typeface="Montserrat Medium"/>
                <a:ea typeface="DejaVu Sans"/>
              </a:rPr>
              <a:t> </a:t>
            </a:r>
            <a:r>
              <a:rPr b="0" i="1" lang="en-US" sz="1600" spc="-1" strike="noStrike">
                <a:solidFill>
                  <a:srgbClr val="000000"/>
                </a:solidFill>
                <a:latin typeface="Montserrat Medium"/>
                <a:ea typeface="DejaVu Sans"/>
              </a:rPr>
              <a:t>can</a:t>
            </a:r>
            <a:r>
              <a:rPr b="0" i="1" lang="en-US" sz="1600" spc="106" strike="noStrike">
                <a:solidFill>
                  <a:srgbClr val="000000"/>
                </a:solidFill>
                <a:latin typeface="Montserrat Medium"/>
                <a:ea typeface="DejaVu Sans"/>
              </a:rPr>
              <a:t> </a:t>
            </a:r>
            <a:r>
              <a:rPr b="0" i="1" lang="en-US" sz="1600" spc="-1" strike="noStrike">
                <a:solidFill>
                  <a:srgbClr val="000000"/>
                </a:solidFill>
                <a:latin typeface="Montserrat Medium"/>
                <a:ea typeface="DejaVu Sans"/>
              </a:rPr>
              <a:t>add</a:t>
            </a:r>
            <a:r>
              <a:rPr b="0" i="1" lang="en-US" sz="1600" spc="111" strike="noStrike">
                <a:solidFill>
                  <a:srgbClr val="000000"/>
                </a:solidFill>
                <a:latin typeface="Montserrat Medium"/>
                <a:ea typeface="DejaVu Sans"/>
              </a:rPr>
              <a:t> </a:t>
            </a:r>
            <a:r>
              <a:rPr b="0" i="1" lang="en-US" sz="1600" spc="-1" strike="noStrike">
                <a:solidFill>
                  <a:srgbClr val="000000"/>
                </a:solidFill>
                <a:latin typeface="Montserrat Medium"/>
                <a:ea typeface="DejaVu Sans"/>
              </a:rPr>
              <a:t>a</a:t>
            </a:r>
            <a:r>
              <a:rPr b="0" i="1" lang="en-US" sz="1600" spc="106" strike="noStrike">
                <a:solidFill>
                  <a:srgbClr val="000000"/>
                </a:solidFill>
                <a:latin typeface="Montserrat Medium"/>
                <a:ea typeface="DejaVu Sans"/>
              </a:rPr>
              <a:t> </a:t>
            </a:r>
            <a:r>
              <a:rPr b="0" i="1" lang="en-US" sz="1600" spc="-1" strike="noStrike">
                <a:solidFill>
                  <a:srgbClr val="000000"/>
                </a:solidFill>
                <a:latin typeface="Montserrat Medium"/>
                <a:ea typeface="DejaVu Sans"/>
              </a:rPr>
              <a:t>caption</a:t>
            </a:r>
            <a:r>
              <a:rPr b="0" i="1" lang="en-US" sz="1600" spc="111" strike="noStrike">
                <a:solidFill>
                  <a:srgbClr val="000000"/>
                </a:solidFill>
                <a:latin typeface="Montserrat Medium"/>
                <a:ea typeface="DejaVu Sans"/>
              </a:rPr>
              <a:t> </a:t>
            </a:r>
            <a:r>
              <a:rPr b="0" i="1" lang="en-US" sz="1600" spc="-1" strike="noStrike">
                <a:solidFill>
                  <a:srgbClr val="000000"/>
                </a:solidFill>
                <a:latin typeface="Montserrat Medium"/>
                <a:ea typeface="DejaVu Sans"/>
              </a:rPr>
              <a:t>for</a:t>
            </a:r>
            <a:r>
              <a:rPr b="0" i="1" lang="en-US" sz="1600" spc="111" strike="noStrike">
                <a:solidFill>
                  <a:srgbClr val="000000"/>
                </a:solidFill>
                <a:latin typeface="Montserrat Medium"/>
                <a:ea typeface="DejaVu Sans"/>
              </a:rPr>
              <a:t> </a:t>
            </a:r>
            <a:r>
              <a:rPr b="0" i="1" lang="en-US" sz="1600" spc="-1" strike="noStrike">
                <a:solidFill>
                  <a:srgbClr val="000000"/>
                </a:solidFill>
                <a:latin typeface="Montserrat Medium"/>
                <a:ea typeface="DejaVu Sans"/>
              </a:rPr>
              <a:t>Figures</a:t>
            </a:r>
            <a:r>
              <a:rPr b="0" i="1" lang="en-US" sz="1600" spc="106" strike="noStrike">
                <a:solidFill>
                  <a:srgbClr val="000000"/>
                </a:solidFill>
                <a:latin typeface="Montserrat Medium"/>
                <a:ea typeface="DejaVu Sans"/>
              </a:rPr>
              <a:t> </a:t>
            </a:r>
            <a:r>
              <a:rPr b="0" i="1" lang="en-US" sz="1600" spc="-1" strike="noStrike">
                <a:solidFill>
                  <a:srgbClr val="000000"/>
                </a:solidFill>
                <a:latin typeface="Montserrat Medium"/>
                <a:ea typeface="DejaVu Sans"/>
              </a:rPr>
              <a:t>as</a:t>
            </a:r>
            <a:r>
              <a:rPr b="0" i="1" lang="en-US" sz="1600" spc="111" strike="noStrike">
                <a:solidFill>
                  <a:srgbClr val="000000"/>
                </a:solidFill>
                <a:latin typeface="Montserrat Medium"/>
                <a:ea typeface="DejaVu Sans"/>
              </a:rPr>
              <a:t> </a:t>
            </a:r>
            <a:r>
              <a:rPr b="0" i="1" lang="en-US" sz="1600" spc="-21" strike="noStrike">
                <a:solidFill>
                  <a:srgbClr val="000000"/>
                </a:solidFill>
                <a:latin typeface="Montserrat Medium"/>
                <a:ea typeface="DejaVu Sans"/>
              </a:rPr>
              <a:t>well</a:t>
            </a:r>
            <a:endParaRPr b="0" lang="en-US" sz="1600" spc="-1" strike="noStrike">
              <a:latin typeface="Arial"/>
            </a:endParaRPr>
          </a:p>
        </p:txBody>
      </p:sp>
      <p:sp>
        <p:nvSpPr>
          <p:cNvPr id="88" name="Flowchart: Punched Tape 7"/>
          <p:cNvSpPr/>
          <p:nvPr/>
        </p:nvSpPr>
        <p:spPr>
          <a:xfrm>
            <a:off x="22320" y="5653080"/>
            <a:ext cx="9142920" cy="1180080"/>
          </a:xfrm>
          <a:prstGeom prst="flowChartPunchedTape">
            <a:avLst/>
          </a:prstGeom>
          <a:solidFill>
            <a:schemeClr val="bg1"/>
          </a:solidFill>
          <a:ln>
            <a:solidFill>
              <a:srgbClr val="092a38"/>
            </a:solidFill>
          </a:ln>
        </p:spPr>
        <p:style>
          <a:lnRef idx="2">
            <a:schemeClr val="accent1">
              <a:shade val="15000"/>
            </a:schemeClr>
          </a:lnRef>
          <a:fillRef idx="1">
            <a:schemeClr val="accent1"/>
          </a:fillRef>
          <a:effectRef idx="0">
            <a:schemeClr val="accent1"/>
          </a:effectRef>
          <a:fontRef idx="minor"/>
        </p:style>
      </p:sp>
      <p:sp>
        <p:nvSpPr>
          <p:cNvPr id="89" name="TextBox 8"/>
          <p:cNvSpPr/>
          <p:nvPr/>
        </p:nvSpPr>
        <p:spPr>
          <a:xfrm>
            <a:off x="271080" y="6160320"/>
            <a:ext cx="3869640" cy="430920"/>
          </a:xfrm>
          <a:prstGeom prst="rect">
            <a:avLst/>
          </a:prstGeom>
          <a:noFill/>
          <a:ln w="0">
            <a:noFill/>
          </a:ln>
        </p:spPr>
        <p:style>
          <a:lnRef idx="0"/>
          <a:fillRef idx="0"/>
          <a:effectRef idx="0"/>
          <a:fontRef idx="minor"/>
        </p:style>
        <p:txBody>
          <a:bodyPr lIns="90000" rIns="90000" tIns="45000" bIns="45000" anchor="t">
            <a:spAutoFit/>
          </a:bodyPr>
          <a:p>
            <a:pPr marL="12600">
              <a:lnSpc>
                <a:spcPct val="102000"/>
              </a:lnSpc>
              <a:spcBef>
                <a:spcPts val="54"/>
              </a:spcBef>
              <a:buNone/>
            </a:pPr>
            <a:r>
              <a:rPr b="1" i="1" lang="en-GB" sz="1100" spc="77" strike="noStrike">
                <a:solidFill>
                  <a:srgbClr val="163e64"/>
                </a:solidFill>
                <a:latin typeface="Montserrat Medium"/>
                <a:ea typeface="DejaVu Sans"/>
              </a:rPr>
              <a:t>AI Horizon – a new area of creativity and innovation </a:t>
            </a:r>
            <a:endParaRPr b="0" lang="en-US" sz="1100" spc="-1" strike="noStrike">
              <a:latin typeface="Arial"/>
            </a:endParaRPr>
          </a:p>
        </p:txBody>
      </p:sp>
      <p:pic>
        <p:nvPicPr>
          <p:cNvPr id="90" name="Picture 9" descr=""/>
          <p:cNvPicPr/>
          <p:nvPr/>
        </p:nvPicPr>
        <p:blipFill>
          <a:blip r:embed="rId2"/>
          <a:stretch/>
        </p:blipFill>
        <p:spPr>
          <a:xfrm>
            <a:off x="5263920" y="5753520"/>
            <a:ext cx="799200" cy="812160"/>
          </a:xfrm>
          <a:prstGeom prst="rect">
            <a:avLst/>
          </a:prstGeom>
          <a:ln w="0">
            <a:noFill/>
          </a:ln>
        </p:spPr>
      </p:pic>
      <p:pic>
        <p:nvPicPr>
          <p:cNvPr id="91" name="" descr=""/>
          <p:cNvPicPr/>
          <p:nvPr/>
        </p:nvPicPr>
        <p:blipFill>
          <a:blip r:embed="rId3"/>
          <a:stretch/>
        </p:blipFill>
        <p:spPr>
          <a:xfrm>
            <a:off x="6172560" y="5725080"/>
            <a:ext cx="2526120" cy="84960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object 2"/>
          <p:cNvSpPr/>
          <p:nvPr/>
        </p:nvSpPr>
        <p:spPr>
          <a:xfrm>
            <a:off x="232920" y="211320"/>
            <a:ext cx="3583440" cy="316800"/>
          </a:xfrm>
          <a:prstGeom prst="rect">
            <a:avLst/>
          </a:prstGeom>
          <a:noFill/>
          <a:ln w="0">
            <a:noFill/>
          </a:ln>
        </p:spPr>
        <p:style>
          <a:lnRef idx="0"/>
          <a:fillRef idx="0"/>
          <a:effectRef idx="0"/>
          <a:fontRef idx="minor"/>
        </p:style>
        <p:txBody>
          <a:bodyPr lIns="0" rIns="0" tIns="12240" bIns="0" anchor="t">
            <a:spAutoFit/>
          </a:bodyPr>
          <a:p>
            <a:pPr marL="12600">
              <a:lnSpc>
                <a:spcPct val="100000"/>
              </a:lnSpc>
              <a:spcBef>
                <a:spcPts val="96"/>
              </a:spcBef>
              <a:buNone/>
            </a:pPr>
            <a:r>
              <a:rPr b="1" lang="it-IT" sz="2000" spc="58" strike="noStrike">
                <a:solidFill>
                  <a:srgbClr val="000000"/>
                </a:solidFill>
                <a:latin typeface="Montserrat Medium"/>
                <a:ea typeface="DejaVu Sans"/>
              </a:rPr>
              <a:t>Section (III)</a:t>
            </a:r>
            <a:endParaRPr b="0" lang="en-US" sz="2000" spc="-1" strike="noStrike">
              <a:latin typeface="Arial"/>
            </a:endParaRPr>
          </a:p>
        </p:txBody>
      </p:sp>
      <p:sp>
        <p:nvSpPr>
          <p:cNvPr id="93" name="object 4"/>
          <p:cNvSpPr/>
          <p:nvPr/>
        </p:nvSpPr>
        <p:spPr>
          <a:xfrm>
            <a:off x="685800" y="1076040"/>
            <a:ext cx="4433760" cy="255240"/>
          </a:xfrm>
          <a:prstGeom prst="rect">
            <a:avLst/>
          </a:prstGeom>
          <a:noFill/>
          <a:ln w="0">
            <a:noFill/>
          </a:ln>
        </p:spPr>
        <p:style>
          <a:lnRef idx="0"/>
          <a:fillRef idx="0"/>
          <a:effectRef idx="0"/>
          <a:fontRef idx="minor"/>
        </p:style>
        <p:txBody>
          <a:bodyPr lIns="0" rIns="0" tIns="12240" bIns="0" anchor="t">
            <a:spAutoFit/>
          </a:bodyPr>
          <a:p>
            <a:pPr marL="12600">
              <a:lnSpc>
                <a:spcPct val="100000"/>
              </a:lnSpc>
              <a:spcBef>
                <a:spcPts val="96"/>
              </a:spcBef>
              <a:buNone/>
            </a:pPr>
            <a:r>
              <a:rPr b="0" lang="en-US" sz="1600" spc="-1" strike="noStrike">
                <a:solidFill>
                  <a:srgbClr val="000000"/>
                </a:solidFill>
                <a:latin typeface="Montserrat Medium"/>
                <a:ea typeface="DejaVu Sans"/>
              </a:rPr>
              <a:t>And we have tables as usual...</a:t>
            </a:r>
            <a:endParaRPr b="0" lang="en-US" sz="1600" spc="-1" strike="noStrike">
              <a:latin typeface="Arial"/>
            </a:endParaRPr>
          </a:p>
        </p:txBody>
      </p:sp>
      <p:sp>
        <p:nvSpPr>
          <p:cNvPr id="94" name="object 4"/>
          <p:cNvSpPr/>
          <p:nvPr/>
        </p:nvSpPr>
        <p:spPr>
          <a:xfrm>
            <a:off x="2423160" y="5340240"/>
            <a:ext cx="4433760" cy="255240"/>
          </a:xfrm>
          <a:prstGeom prst="rect">
            <a:avLst/>
          </a:prstGeom>
          <a:noFill/>
          <a:ln w="0">
            <a:noFill/>
          </a:ln>
        </p:spPr>
        <p:style>
          <a:lnRef idx="0"/>
          <a:fillRef idx="0"/>
          <a:effectRef idx="0"/>
          <a:fontRef idx="minor"/>
        </p:style>
        <p:txBody>
          <a:bodyPr lIns="0" rIns="0" tIns="12240" bIns="0" anchor="t">
            <a:spAutoFit/>
          </a:bodyPr>
          <a:p>
            <a:pPr marL="12600">
              <a:lnSpc>
                <a:spcPct val="100000"/>
              </a:lnSpc>
              <a:spcBef>
                <a:spcPts val="96"/>
              </a:spcBef>
              <a:buNone/>
            </a:pPr>
            <a:r>
              <a:rPr b="0" i="1" lang="en-US" sz="1600" spc="-1" strike="noStrike">
                <a:solidFill>
                  <a:srgbClr val="000000"/>
                </a:solidFill>
                <a:latin typeface="Montserrat Medium"/>
                <a:ea typeface="DejaVu Sans"/>
              </a:rPr>
              <a:t>You</a:t>
            </a:r>
            <a:r>
              <a:rPr b="0" i="1" lang="en-US" sz="1600" spc="106" strike="noStrike">
                <a:solidFill>
                  <a:srgbClr val="000000"/>
                </a:solidFill>
                <a:latin typeface="Montserrat Medium"/>
                <a:ea typeface="DejaVu Sans"/>
              </a:rPr>
              <a:t> </a:t>
            </a:r>
            <a:r>
              <a:rPr b="0" i="1" lang="en-US" sz="1600" spc="-1" strike="noStrike">
                <a:solidFill>
                  <a:srgbClr val="000000"/>
                </a:solidFill>
                <a:latin typeface="Montserrat Medium"/>
                <a:ea typeface="DejaVu Sans"/>
              </a:rPr>
              <a:t>can</a:t>
            </a:r>
            <a:r>
              <a:rPr b="0" i="1" lang="en-US" sz="1600" spc="106" strike="noStrike">
                <a:solidFill>
                  <a:srgbClr val="000000"/>
                </a:solidFill>
                <a:latin typeface="Montserrat Medium"/>
                <a:ea typeface="DejaVu Sans"/>
              </a:rPr>
              <a:t> </a:t>
            </a:r>
            <a:r>
              <a:rPr b="0" i="1" lang="en-US" sz="1600" spc="-1" strike="noStrike">
                <a:solidFill>
                  <a:srgbClr val="000000"/>
                </a:solidFill>
                <a:latin typeface="Montserrat Medium"/>
                <a:ea typeface="DejaVu Sans"/>
              </a:rPr>
              <a:t>add</a:t>
            </a:r>
            <a:r>
              <a:rPr b="0" i="1" lang="en-US" sz="1600" spc="111" strike="noStrike">
                <a:solidFill>
                  <a:srgbClr val="000000"/>
                </a:solidFill>
                <a:latin typeface="Montserrat Medium"/>
                <a:ea typeface="DejaVu Sans"/>
              </a:rPr>
              <a:t> </a:t>
            </a:r>
            <a:r>
              <a:rPr b="0" i="1" lang="en-US" sz="1600" spc="-1" strike="noStrike">
                <a:solidFill>
                  <a:srgbClr val="000000"/>
                </a:solidFill>
                <a:latin typeface="Montserrat Medium"/>
                <a:ea typeface="DejaVu Sans"/>
              </a:rPr>
              <a:t>a</a:t>
            </a:r>
            <a:r>
              <a:rPr b="0" i="1" lang="en-US" sz="1600" spc="106" strike="noStrike">
                <a:solidFill>
                  <a:srgbClr val="000000"/>
                </a:solidFill>
                <a:latin typeface="Montserrat Medium"/>
                <a:ea typeface="DejaVu Sans"/>
              </a:rPr>
              <a:t> </a:t>
            </a:r>
            <a:r>
              <a:rPr b="0" i="1" lang="en-US" sz="1600" spc="-1" strike="noStrike">
                <a:solidFill>
                  <a:srgbClr val="000000"/>
                </a:solidFill>
                <a:latin typeface="Montserrat Medium"/>
                <a:ea typeface="DejaVu Sans"/>
              </a:rPr>
              <a:t>caption</a:t>
            </a:r>
            <a:r>
              <a:rPr b="0" i="1" lang="en-US" sz="1600" spc="111" strike="noStrike">
                <a:solidFill>
                  <a:srgbClr val="000000"/>
                </a:solidFill>
                <a:latin typeface="Montserrat Medium"/>
                <a:ea typeface="DejaVu Sans"/>
              </a:rPr>
              <a:t> </a:t>
            </a:r>
            <a:r>
              <a:rPr b="0" i="1" lang="en-US" sz="1600" spc="-1" strike="noStrike">
                <a:solidFill>
                  <a:srgbClr val="000000"/>
                </a:solidFill>
                <a:latin typeface="Montserrat Medium"/>
                <a:ea typeface="DejaVu Sans"/>
              </a:rPr>
              <a:t>for</a:t>
            </a:r>
            <a:r>
              <a:rPr b="0" i="1" lang="en-US" sz="1600" spc="111" strike="noStrike">
                <a:solidFill>
                  <a:srgbClr val="000000"/>
                </a:solidFill>
                <a:latin typeface="Montserrat Medium"/>
                <a:ea typeface="DejaVu Sans"/>
              </a:rPr>
              <a:t> </a:t>
            </a:r>
            <a:r>
              <a:rPr b="0" i="1" lang="en-US" sz="1600" spc="-1" strike="noStrike">
                <a:solidFill>
                  <a:srgbClr val="000000"/>
                </a:solidFill>
                <a:latin typeface="Montserrat Medium"/>
                <a:ea typeface="DejaVu Sans"/>
              </a:rPr>
              <a:t>Figures</a:t>
            </a:r>
            <a:r>
              <a:rPr b="0" i="1" lang="en-US" sz="1600" spc="106" strike="noStrike">
                <a:solidFill>
                  <a:srgbClr val="000000"/>
                </a:solidFill>
                <a:latin typeface="Montserrat Medium"/>
                <a:ea typeface="DejaVu Sans"/>
              </a:rPr>
              <a:t> </a:t>
            </a:r>
            <a:r>
              <a:rPr b="0" i="1" lang="en-US" sz="1600" spc="-1" strike="noStrike">
                <a:solidFill>
                  <a:srgbClr val="000000"/>
                </a:solidFill>
                <a:latin typeface="Montserrat Medium"/>
                <a:ea typeface="DejaVu Sans"/>
              </a:rPr>
              <a:t>as</a:t>
            </a:r>
            <a:r>
              <a:rPr b="0" i="1" lang="en-US" sz="1600" spc="111" strike="noStrike">
                <a:solidFill>
                  <a:srgbClr val="000000"/>
                </a:solidFill>
                <a:latin typeface="Montserrat Medium"/>
                <a:ea typeface="DejaVu Sans"/>
              </a:rPr>
              <a:t> </a:t>
            </a:r>
            <a:r>
              <a:rPr b="0" i="1" lang="en-US" sz="1600" spc="-21" strike="noStrike">
                <a:solidFill>
                  <a:srgbClr val="000000"/>
                </a:solidFill>
                <a:latin typeface="Montserrat Medium"/>
                <a:ea typeface="DejaVu Sans"/>
              </a:rPr>
              <a:t>well</a:t>
            </a:r>
            <a:endParaRPr b="0" lang="en-US" sz="1600" spc="-1" strike="noStrike">
              <a:latin typeface="Arial"/>
            </a:endParaRPr>
          </a:p>
        </p:txBody>
      </p:sp>
      <p:graphicFrame>
        <p:nvGraphicFramePr>
          <p:cNvPr id="95" name="object 3"/>
          <p:cNvGraphicFramePr/>
          <p:nvPr/>
        </p:nvGraphicFramePr>
        <p:xfrm>
          <a:off x="788760" y="1497240"/>
          <a:ext cx="7664760" cy="3756600"/>
        </p:xfrm>
        <a:graphic>
          <a:graphicData uri="http://schemas.openxmlformats.org/drawingml/2006/table">
            <a:tbl>
              <a:tblPr/>
              <a:tblGrid>
                <a:gridCol w="2566080"/>
                <a:gridCol w="894960"/>
                <a:gridCol w="1189080"/>
                <a:gridCol w="482400"/>
                <a:gridCol w="862560"/>
                <a:gridCol w="1188000"/>
                <a:gridCol w="482040"/>
              </a:tblGrid>
              <a:tr h="377280">
                <a:tc gridSpan="7">
                  <a:txBody>
                    <a:bodyPr anchor="t">
                      <a:noAutofit/>
                    </a:bodyPr>
                    <a:p>
                      <a:pPr algn="ctr">
                        <a:lnSpc>
                          <a:spcPts val="1191"/>
                        </a:lnSpc>
                        <a:buNone/>
                      </a:pPr>
                      <a:endParaRPr b="0" lang="en-US" sz="2200" spc="-1" strike="noStrike">
                        <a:latin typeface="Arial"/>
                      </a:endParaRPr>
                    </a:p>
                    <a:p>
                      <a:pPr algn="ctr">
                        <a:lnSpc>
                          <a:spcPts val="1191"/>
                        </a:lnSpc>
                        <a:buNone/>
                      </a:pPr>
                      <a:r>
                        <a:rPr b="0" lang="en-US" sz="2200" spc="-1" strike="noStrike">
                          <a:solidFill>
                            <a:srgbClr val="000000"/>
                          </a:solidFill>
                          <a:latin typeface="Calibri"/>
                        </a:rPr>
                        <a:t>Country</a:t>
                      </a:r>
                      <a:r>
                        <a:rPr b="0" lang="en-US" sz="2200" spc="72" strike="noStrike">
                          <a:solidFill>
                            <a:srgbClr val="000000"/>
                          </a:solidFill>
                          <a:latin typeface="Calibri"/>
                        </a:rPr>
                        <a:t> </a:t>
                      </a:r>
                      <a:r>
                        <a:rPr b="0" lang="en-US" sz="2200" spc="-21" strike="noStrike">
                          <a:solidFill>
                            <a:srgbClr val="000000"/>
                          </a:solidFill>
                          <a:latin typeface="Calibri"/>
                        </a:rPr>
                        <a:t>List</a:t>
                      </a:r>
                      <a:endParaRPr b="0" lang="en-US" sz="2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c hMerge="1">
                  <a:tcPr anchor="t" marL="90000" marR="90000">
                    <a:lnL>
                      <a:noFill/>
                    </a:lnL>
                    <a:lnR>
                      <a:noFill/>
                    </a:lnR>
                    <a:lnT>
                      <a:noFill/>
                    </a:lnT>
                    <a:lnB>
                      <a:noFill/>
                    </a:lnB>
                    <a:solidFill>
                      <a:srgbClr val="729fcf"/>
                    </a:solidFill>
                  </a:tcPr>
                </a:tc>
                <a:tc hMerge="1">
                  <a:tcPr anchor="t" marL="90000" marR="90000">
                    <a:lnL>
                      <a:noFill/>
                    </a:lnL>
                    <a:lnR>
                      <a:noFill/>
                    </a:lnR>
                    <a:lnT>
                      <a:noFill/>
                    </a:lnT>
                    <a:lnB>
                      <a:noFill/>
                    </a:lnB>
                    <a:solidFill>
                      <a:srgbClr val="729fcf"/>
                    </a:solidFill>
                  </a:tcPr>
                </a:tc>
                <a:tc hMerge="1">
                  <a:tcPr anchor="t" marL="90000" marR="90000">
                    <a:lnL>
                      <a:noFill/>
                    </a:lnL>
                    <a:lnR>
                      <a:noFill/>
                    </a:lnR>
                    <a:lnT>
                      <a:noFill/>
                    </a:lnT>
                    <a:lnB>
                      <a:noFill/>
                    </a:lnB>
                    <a:solidFill>
                      <a:srgbClr val="729fcf"/>
                    </a:solidFill>
                  </a:tcPr>
                </a:tc>
                <a:tc hMerge="1">
                  <a:tcPr anchor="t" marL="90000" marR="90000">
                    <a:lnL>
                      <a:noFill/>
                    </a:lnL>
                    <a:lnR>
                      <a:noFill/>
                    </a:lnR>
                    <a:lnT>
                      <a:noFill/>
                    </a:lnT>
                    <a:lnB>
                      <a:noFill/>
                    </a:lnB>
                    <a:solidFill>
                      <a:srgbClr val="729fcf"/>
                    </a:solidFill>
                  </a:tcPr>
                </a:tc>
                <a:tc hMerge="1">
                  <a:tcPr anchor="t" marL="90000" marR="90000">
                    <a:lnL>
                      <a:noFill/>
                    </a:lnL>
                    <a:lnR>
                      <a:noFill/>
                    </a:lnR>
                    <a:lnT>
                      <a:noFill/>
                    </a:lnT>
                    <a:lnB>
                      <a:noFill/>
                    </a:lnB>
                    <a:solidFill>
                      <a:srgbClr val="729fcf"/>
                    </a:solidFill>
                  </a:tcPr>
                </a:tc>
                <a:tc hMerge="1">
                  <a:tcPr anchor="t" marL="90000" marR="90000">
                    <a:lnL>
                      <a:noFill/>
                    </a:lnL>
                    <a:lnR>
                      <a:noFill/>
                    </a:lnR>
                    <a:lnT>
                      <a:noFill/>
                    </a:lnT>
                    <a:lnB>
                      <a:noFill/>
                    </a:lnB>
                    <a:solidFill>
                      <a:srgbClr val="729fcf"/>
                    </a:solidFill>
                  </a:tcPr>
                </a:tc>
              </a:tr>
              <a:tr h="793440">
                <a:tc>
                  <a:txBody>
                    <a:bodyPr anchor="t">
                      <a:noAutofit/>
                    </a:bodyPr>
                    <a:p>
                      <a:pPr marL="78120">
                        <a:lnSpc>
                          <a:spcPts val="1191"/>
                        </a:lnSpc>
                        <a:buNone/>
                      </a:pPr>
                      <a:endParaRPr b="0" lang="en-US" sz="2200" spc="-1" strike="noStrike">
                        <a:latin typeface="Arial"/>
                      </a:endParaRPr>
                    </a:p>
                    <a:p>
                      <a:pPr marL="78120">
                        <a:lnSpc>
                          <a:spcPts val="1191"/>
                        </a:lnSpc>
                        <a:buNone/>
                      </a:pPr>
                      <a:r>
                        <a:rPr b="0" lang="en-US" sz="2200" spc="-1" strike="noStrike">
                          <a:solidFill>
                            <a:srgbClr val="000000"/>
                          </a:solidFill>
                          <a:latin typeface="Calibri"/>
                        </a:rPr>
                        <a:t>Country</a:t>
                      </a:r>
                      <a:r>
                        <a:rPr b="0" lang="en-US" sz="2200" spc="386" strike="noStrike">
                          <a:solidFill>
                            <a:srgbClr val="000000"/>
                          </a:solidFill>
                          <a:latin typeface="Calibri"/>
                        </a:rPr>
                        <a:t> </a:t>
                      </a:r>
                      <a:r>
                        <a:rPr b="0" lang="en-US" sz="2200" spc="-1" strike="noStrike">
                          <a:solidFill>
                            <a:srgbClr val="000000"/>
                          </a:solidFill>
                          <a:latin typeface="Calibri"/>
                        </a:rPr>
                        <a:t>Name</a:t>
                      </a:r>
                      <a:r>
                        <a:rPr b="0" lang="en-US" sz="2200" spc="386" strike="noStrike">
                          <a:solidFill>
                            <a:srgbClr val="000000"/>
                          </a:solidFill>
                          <a:latin typeface="Calibri"/>
                        </a:rPr>
                        <a:t> </a:t>
                      </a:r>
                      <a:r>
                        <a:rPr b="0" lang="en-US" sz="2200" spc="-26" strike="noStrike">
                          <a:solidFill>
                            <a:srgbClr val="000000"/>
                          </a:solidFill>
                          <a:latin typeface="Calibri"/>
                        </a:rPr>
                        <a:t>or</a:t>
                      </a:r>
                      <a:endParaRPr b="0" lang="en-US" sz="2200" spc="-1" strike="noStrike">
                        <a:latin typeface="Arial"/>
                      </a:endParaRPr>
                    </a:p>
                    <a:p>
                      <a:pPr marL="78120">
                        <a:lnSpc>
                          <a:spcPct val="100000"/>
                        </a:lnSpc>
                        <a:spcBef>
                          <a:spcPts val="34"/>
                        </a:spcBef>
                        <a:buNone/>
                      </a:pPr>
                      <a:r>
                        <a:rPr b="0" lang="en-US" sz="2200" spc="-1" strike="noStrike">
                          <a:solidFill>
                            <a:srgbClr val="000000"/>
                          </a:solidFill>
                          <a:latin typeface="Calibri"/>
                        </a:rPr>
                        <a:t>Area</a:t>
                      </a:r>
                      <a:r>
                        <a:rPr b="0" lang="en-US" sz="2200" spc="63" strike="noStrike">
                          <a:solidFill>
                            <a:srgbClr val="000000"/>
                          </a:solidFill>
                          <a:latin typeface="Calibri"/>
                        </a:rPr>
                        <a:t> </a:t>
                      </a:r>
                      <a:r>
                        <a:rPr b="0" lang="en-US" sz="2200" spc="-21" strike="noStrike">
                          <a:solidFill>
                            <a:srgbClr val="000000"/>
                          </a:solidFill>
                          <a:latin typeface="Calibri"/>
                        </a:rPr>
                        <a:t>Name</a:t>
                      </a:r>
                      <a:endParaRPr b="0" lang="en-US" sz="2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t">
                      <a:noAutofit/>
                    </a:bodyPr>
                    <a:p>
                      <a:pPr marL="93240">
                        <a:lnSpc>
                          <a:spcPts val="1191"/>
                        </a:lnSpc>
                        <a:buNone/>
                      </a:pPr>
                      <a:endParaRPr b="0" lang="en-US" sz="2200" spc="-1" strike="noStrike">
                        <a:latin typeface="Arial"/>
                      </a:endParaRPr>
                    </a:p>
                    <a:p>
                      <a:pPr marL="93240">
                        <a:lnSpc>
                          <a:spcPts val="1191"/>
                        </a:lnSpc>
                        <a:buNone/>
                      </a:pPr>
                      <a:r>
                        <a:rPr b="0" lang="en-US" sz="2200" spc="26" strike="noStrike">
                          <a:solidFill>
                            <a:srgbClr val="000000"/>
                          </a:solidFill>
                          <a:latin typeface="Calibri"/>
                        </a:rPr>
                        <a:t>ISO</a:t>
                      </a:r>
                      <a:endParaRPr b="0" lang="en-US" sz="2200" spc="-1" strike="noStrike">
                        <a:latin typeface="Arial"/>
                      </a:endParaRPr>
                    </a:p>
                    <a:p>
                      <a:pPr marL="93240">
                        <a:lnSpc>
                          <a:spcPct val="100000"/>
                        </a:lnSpc>
                        <a:spcBef>
                          <a:spcPts val="34"/>
                        </a:spcBef>
                        <a:buNone/>
                      </a:pPr>
                      <a:r>
                        <a:rPr b="0" lang="en-US" sz="2200" spc="-21" strike="noStrike">
                          <a:solidFill>
                            <a:srgbClr val="000000"/>
                          </a:solidFill>
                          <a:latin typeface="Calibri"/>
                        </a:rPr>
                        <a:t>Code</a:t>
                      </a:r>
                      <a:endParaRPr b="0" lang="en-US" sz="2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t">
                      <a:noAutofit/>
                    </a:bodyPr>
                    <a:p>
                      <a:pPr marL="49680">
                        <a:lnSpc>
                          <a:spcPts val="1191"/>
                        </a:lnSpc>
                        <a:buNone/>
                      </a:pPr>
                      <a:endParaRPr b="0" lang="en-US" sz="2200" spc="-1" strike="noStrike">
                        <a:latin typeface="Arial"/>
                      </a:endParaRPr>
                    </a:p>
                    <a:p>
                      <a:pPr marL="49680">
                        <a:lnSpc>
                          <a:spcPts val="1191"/>
                        </a:lnSpc>
                        <a:buNone/>
                      </a:pPr>
                      <a:r>
                        <a:rPr b="0" lang="en-US" sz="2200" spc="72" strike="noStrike">
                          <a:solidFill>
                            <a:srgbClr val="000000"/>
                          </a:solidFill>
                          <a:latin typeface="Calibri"/>
                        </a:rPr>
                        <a:t>ALPHA</a:t>
                      </a:r>
                      <a:endParaRPr b="0" lang="en-US" sz="2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t">
                      <a:noAutofit/>
                    </a:bodyPr>
                    <a:p>
                      <a:pPr marL="88200">
                        <a:lnSpc>
                          <a:spcPts val="1191"/>
                        </a:lnSpc>
                        <a:buNone/>
                      </a:pPr>
                      <a:endParaRPr b="0" lang="en-US" sz="2200" spc="-1" strike="noStrike">
                        <a:latin typeface="Arial"/>
                      </a:endParaRPr>
                    </a:p>
                    <a:p>
                      <a:pPr marL="88200">
                        <a:lnSpc>
                          <a:spcPts val="1191"/>
                        </a:lnSpc>
                        <a:buNone/>
                      </a:pPr>
                      <a:r>
                        <a:rPr b="0" lang="en-US" sz="2200" spc="-1" strike="noStrike">
                          <a:solidFill>
                            <a:srgbClr val="000000"/>
                          </a:solidFill>
                          <a:latin typeface="Calibri"/>
                        </a:rPr>
                        <a:t>2</a:t>
                      </a:r>
                      <a:endParaRPr b="0" lang="en-US" sz="2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t">
                      <a:noAutofit/>
                    </a:bodyPr>
                    <a:p>
                      <a:pPr marL="78120">
                        <a:lnSpc>
                          <a:spcPts val="1191"/>
                        </a:lnSpc>
                        <a:buNone/>
                      </a:pPr>
                      <a:endParaRPr b="0" lang="en-US" sz="2200" spc="-1" strike="noStrike">
                        <a:latin typeface="Arial"/>
                      </a:endParaRPr>
                    </a:p>
                    <a:p>
                      <a:pPr marL="78120">
                        <a:lnSpc>
                          <a:spcPts val="1191"/>
                        </a:lnSpc>
                        <a:buNone/>
                      </a:pPr>
                      <a:r>
                        <a:rPr b="0" lang="en-US" sz="2200" spc="26" strike="noStrike">
                          <a:solidFill>
                            <a:srgbClr val="000000"/>
                          </a:solidFill>
                          <a:latin typeface="Calibri"/>
                        </a:rPr>
                        <a:t>ISO</a:t>
                      </a:r>
                      <a:endParaRPr b="0" lang="en-US" sz="2200" spc="-1" strike="noStrike">
                        <a:latin typeface="Arial"/>
                      </a:endParaRPr>
                    </a:p>
                    <a:p>
                      <a:pPr marL="78120">
                        <a:lnSpc>
                          <a:spcPct val="100000"/>
                        </a:lnSpc>
                        <a:spcBef>
                          <a:spcPts val="34"/>
                        </a:spcBef>
                        <a:buNone/>
                      </a:pPr>
                      <a:r>
                        <a:rPr b="0" lang="en-US" sz="2200" spc="-21" strike="noStrike">
                          <a:solidFill>
                            <a:srgbClr val="000000"/>
                          </a:solidFill>
                          <a:latin typeface="Calibri"/>
                        </a:rPr>
                        <a:t>Code</a:t>
                      </a:r>
                      <a:endParaRPr b="0" lang="en-US" sz="2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t">
                      <a:noAutofit/>
                    </a:bodyPr>
                    <a:p>
                      <a:pPr marL="49680">
                        <a:lnSpc>
                          <a:spcPts val="1191"/>
                        </a:lnSpc>
                        <a:buNone/>
                      </a:pPr>
                      <a:endParaRPr b="0" lang="en-US" sz="2200" spc="-1" strike="noStrike">
                        <a:latin typeface="Arial"/>
                      </a:endParaRPr>
                    </a:p>
                    <a:p>
                      <a:pPr marL="49680">
                        <a:lnSpc>
                          <a:spcPts val="1191"/>
                        </a:lnSpc>
                        <a:buNone/>
                      </a:pPr>
                      <a:r>
                        <a:rPr b="0" lang="en-US" sz="2200" spc="72" strike="noStrike">
                          <a:solidFill>
                            <a:srgbClr val="000000"/>
                          </a:solidFill>
                          <a:latin typeface="Calibri"/>
                        </a:rPr>
                        <a:t>ALPHA</a:t>
                      </a:r>
                      <a:endParaRPr b="0" lang="en-US" sz="2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chor="t">
                      <a:noAutofit/>
                    </a:bodyPr>
                    <a:p>
                      <a:pPr marL="88200">
                        <a:lnSpc>
                          <a:spcPts val="1191"/>
                        </a:lnSpc>
                        <a:buNone/>
                      </a:pPr>
                      <a:endParaRPr b="0" lang="en-US" sz="2200" spc="-1" strike="noStrike">
                        <a:latin typeface="Arial"/>
                      </a:endParaRPr>
                    </a:p>
                    <a:p>
                      <a:pPr marL="88200">
                        <a:lnSpc>
                          <a:spcPts val="1191"/>
                        </a:lnSpc>
                        <a:buNone/>
                      </a:pPr>
                      <a:r>
                        <a:rPr b="0" lang="en-US" sz="2200" spc="-1" strike="noStrike">
                          <a:solidFill>
                            <a:srgbClr val="000000"/>
                          </a:solidFill>
                          <a:latin typeface="Calibri"/>
                        </a:rPr>
                        <a:t>3</a:t>
                      </a:r>
                      <a:endParaRPr b="0" lang="en-US" sz="2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2586240">
                <a:tc>
                  <a:txBody>
                    <a:bodyPr anchor="t">
                      <a:noAutofit/>
                    </a:bodyPr>
                    <a:p>
                      <a:pPr marL="78120">
                        <a:lnSpc>
                          <a:spcPts val="1191"/>
                        </a:lnSpc>
                        <a:buNone/>
                      </a:pPr>
                      <a:endParaRPr b="0" lang="en-US" sz="2200" spc="-1" strike="noStrike">
                        <a:latin typeface="Arial"/>
                      </a:endParaRPr>
                    </a:p>
                    <a:p>
                      <a:pPr marL="78120">
                        <a:lnSpc>
                          <a:spcPts val="1191"/>
                        </a:lnSpc>
                        <a:buNone/>
                      </a:pPr>
                      <a:r>
                        <a:rPr b="0" lang="en-US" sz="2200" spc="-12" strike="noStrike">
                          <a:solidFill>
                            <a:srgbClr val="000000"/>
                          </a:solidFill>
                          <a:latin typeface="Calibri"/>
                        </a:rPr>
                        <a:t>Afghanistan</a:t>
                      </a:r>
                      <a:endParaRPr b="0" lang="en-US" sz="2200" spc="-1" strike="noStrike">
                        <a:latin typeface="Arial"/>
                      </a:endParaRPr>
                    </a:p>
                    <a:p>
                      <a:pPr marL="78120">
                        <a:lnSpc>
                          <a:spcPct val="102000"/>
                        </a:lnSpc>
                        <a:buNone/>
                      </a:pPr>
                      <a:r>
                        <a:rPr b="0" lang="en-US" sz="2200" spc="-1" strike="noStrike">
                          <a:solidFill>
                            <a:srgbClr val="000000"/>
                          </a:solidFill>
                          <a:latin typeface="Calibri"/>
                        </a:rPr>
                        <a:t>Aland</a:t>
                      </a:r>
                      <a:r>
                        <a:rPr b="0" lang="en-US" sz="2200" spc="106" strike="noStrike">
                          <a:solidFill>
                            <a:srgbClr val="000000"/>
                          </a:solidFill>
                          <a:latin typeface="Calibri"/>
                        </a:rPr>
                        <a:t> </a:t>
                      </a:r>
                      <a:r>
                        <a:rPr b="0" lang="en-US" sz="2200" spc="-12" strike="noStrike">
                          <a:solidFill>
                            <a:srgbClr val="000000"/>
                          </a:solidFill>
                          <a:latin typeface="Calibri"/>
                        </a:rPr>
                        <a:t>Islands Albania </a:t>
                      </a:r>
                      <a:endParaRPr b="0" lang="en-US" sz="2200" spc="-1" strike="noStrike">
                        <a:latin typeface="Arial"/>
                      </a:endParaRPr>
                    </a:p>
                    <a:p>
                      <a:pPr marL="78120">
                        <a:lnSpc>
                          <a:spcPct val="102000"/>
                        </a:lnSpc>
                        <a:buNone/>
                      </a:pPr>
                      <a:r>
                        <a:rPr b="0" lang="en-US" sz="2200" spc="-12" strike="noStrike">
                          <a:solidFill>
                            <a:srgbClr val="000000"/>
                          </a:solidFill>
                          <a:latin typeface="Calibri"/>
                        </a:rPr>
                        <a:t>Algeria</a:t>
                      </a:r>
                      <a:endParaRPr b="0" lang="en-US" sz="2200" spc="-1" strike="noStrike">
                        <a:latin typeface="Arial"/>
                      </a:endParaRPr>
                    </a:p>
                    <a:p>
                      <a:pPr marL="78120">
                        <a:lnSpc>
                          <a:spcPct val="102000"/>
                        </a:lnSpc>
                        <a:buNone/>
                      </a:pPr>
                      <a:r>
                        <a:rPr b="0" lang="en-US" sz="2200" spc="-1" strike="noStrike">
                          <a:solidFill>
                            <a:srgbClr val="000000"/>
                          </a:solidFill>
                          <a:latin typeface="Calibri"/>
                        </a:rPr>
                        <a:t>American</a:t>
                      </a:r>
                      <a:r>
                        <a:rPr b="0" lang="en-US" sz="2200" spc="24" strike="noStrike">
                          <a:solidFill>
                            <a:srgbClr val="000000"/>
                          </a:solidFill>
                          <a:latin typeface="Calibri"/>
                        </a:rPr>
                        <a:t> </a:t>
                      </a:r>
                      <a:r>
                        <a:rPr b="0" lang="en-US" sz="2200" spc="-12" strike="noStrike">
                          <a:solidFill>
                            <a:srgbClr val="000000"/>
                          </a:solidFill>
                          <a:latin typeface="Calibri"/>
                        </a:rPr>
                        <a:t>Samoa Andorra</a:t>
                      </a:r>
                      <a:endParaRPr b="0" lang="en-US" sz="2200" spc="-1" strike="noStrike">
                        <a:latin typeface="Arial"/>
                      </a:endParaRPr>
                    </a:p>
                    <a:p>
                      <a:pPr marL="78120">
                        <a:lnSpc>
                          <a:spcPct val="100000"/>
                        </a:lnSpc>
                        <a:spcBef>
                          <a:spcPts val="34"/>
                        </a:spcBef>
                        <a:buNone/>
                      </a:pPr>
                      <a:r>
                        <a:rPr b="0" lang="en-US" sz="2200" spc="-12" strike="noStrike">
                          <a:solidFill>
                            <a:srgbClr val="000000"/>
                          </a:solidFill>
                          <a:latin typeface="Calibri"/>
                        </a:rPr>
                        <a:t>Angola</a:t>
                      </a:r>
                      <a:endParaRPr b="0" lang="en-US" sz="2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c gridSpan="3">
                  <a:txBody>
                    <a:bodyPr anchor="t">
                      <a:noAutofit/>
                    </a:bodyPr>
                    <a:p>
                      <a:pPr marL="93240">
                        <a:lnSpc>
                          <a:spcPts val="1191"/>
                        </a:lnSpc>
                        <a:buNone/>
                      </a:pPr>
                      <a:endParaRPr b="0" lang="en-US" sz="2200" spc="-1" strike="noStrike">
                        <a:latin typeface="Arial"/>
                      </a:endParaRPr>
                    </a:p>
                    <a:p>
                      <a:pPr marL="93240">
                        <a:lnSpc>
                          <a:spcPts val="1191"/>
                        </a:lnSpc>
                        <a:buNone/>
                      </a:pPr>
                      <a:r>
                        <a:rPr b="0" lang="pt-BR" sz="2200" spc="58" strike="noStrike">
                          <a:solidFill>
                            <a:srgbClr val="000000"/>
                          </a:solidFill>
                          <a:latin typeface="Calibri"/>
                        </a:rPr>
                        <a:t>AF</a:t>
                      </a:r>
                      <a:endParaRPr b="0" lang="en-US" sz="2200" spc="-1" strike="noStrike">
                        <a:latin typeface="Arial"/>
                      </a:endParaRPr>
                    </a:p>
                    <a:p>
                      <a:pPr marL="93240" algn="just">
                        <a:lnSpc>
                          <a:spcPct val="102000"/>
                        </a:lnSpc>
                        <a:buNone/>
                      </a:pPr>
                      <a:r>
                        <a:rPr b="0" lang="pt-BR" sz="2200" spc="72" strike="noStrike">
                          <a:solidFill>
                            <a:srgbClr val="000000"/>
                          </a:solidFill>
                          <a:latin typeface="Calibri"/>
                        </a:rPr>
                        <a:t>AX </a:t>
                      </a:r>
                      <a:endParaRPr b="0" lang="en-US" sz="2200" spc="-1" strike="noStrike">
                        <a:latin typeface="Arial"/>
                      </a:endParaRPr>
                    </a:p>
                    <a:p>
                      <a:pPr marL="93240" algn="just">
                        <a:lnSpc>
                          <a:spcPct val="102000"/>
                        </a:lnSpc>
                        <a:buNone/>
                      </a:pPr>
                      <a:r>
                        <a:rPr b="0" lang="pt-BR" sz="2200" spc="58" strike="noStrike">
                          <a:solidFill>
                            <a:srgbClr val="000000"/>
                          </a:solidFill>
                          <a:latin typeface="Calibri"/>
                        </a:rPr>
                        <a:t>AL </a:t>
                      </a:r>
                      <a:endParaRPr b="0" lang="en-US" sz="2200" spc="-1" strike="noStrike">
                        <a:latin typeface="Arial"/>
                      </a:endParaRPr>
                    </a:p>
                    <a:p>
                      <a:pPr marL="93240" algn="just">
                        <a:lnSpc>
                          <a:spcPct val="102000"/>
                        </a:lnSpc>
                        <a:buNone/>
                      </a:pPr>
                      <a:r>
                        <a:rPr b="0" lang="pt-BR" sz="2200" spc="89" strike="noStrike">
                          <a:solidFill>
                            <a:srgbClr val="000000"/>
                          </a:solidFill>
                          <a:latin typeface="Calibri"/>
                        </a:rPr>
                        <a:t>DZ </a:t>
                      </a:r>
                      <a:endParaRPr b="0" lang="en-US" sz="2200" spc="-1" strike="noStrike">
                        <a:latin typeface="Arial"/>
                      </a:endParaRPr>
                    </a:p>
                    <a:p>
                      <a:pPr marL="93240" algn="just">
                        <a:lnSpc>
                          <a:spcPct val="102000"/>
                        </a:lnSpc>
                        <a:buNone/>
                      </a:pPr>
                      <a:r>
                        <a:rPr b="0" lang="pt-BR" sz="2200" spc="46" strike="noStrike">
                          <a:solidFill>
                            <a:srgbClr val="000000"/>
                          </a:solidFill>
                          <a:latin typeface="Calibri"/>
                        </a:rPr>
                        <a:t>AS </a:t>
                      </a:r>
                      <a:endParaRPr b="0" lang="en-US" sz="2200" spc="-1" strike="noStrike">
                        <a:latin typeface="Arial"/>
                      </a:endParaRPr>
                    </a:p>
                    <a:p>
                      <a:pPr marL="93240" algn="just">
                        <a:lnSpc>
                          <a:spcPct val="102000"/>
                        </a:lnSpc>
                        <a:buNone/>
                      </a:pPr>
                      <a:r>
                        <a:rPr b="0" lang="pt-BR" sz="2200" spc="52" strike="noStrike">
                          <a:solidFill>
                            <a:srgbClr val="000000"/>
                          </a:solidFill>
                          <a:latin typeface="Calibri"/>
                        </a:rPr>
                        <a:t>AD </a:t>
                      </a:r>
                      <a:endParaRPr b="0" lang="en-US" sz="2200" spc="-1" strike="noStrike">
                        <a:latin typeface="Arial"/>
                      </a:endParaRPr>
                    </a:p>
                    <a:p>
                      <a:pPr marL="93240" algn="just">
                        <a:lnSpc>
                          <a:spcPct val="102000"/>
                        </a:lnSpc>
                        <a:buNone/>
                      </a:pPr>
                      <a:r>
                        <a:rPr b="0" lang="pt-BR" sz="2200" spc="18" strike="noStrike">
                          <a:solidFill>
                            <a:srgbClr val="000000"/>
                          </a:solidFill>
                          <a:latin typeface="Calibri"/>
                        </a:rPr>
                        <a:t>AO</a:t>
                      </a:r>
                      <a:endParaRPr b="0" lang="en-US" sz="2200" spc="-1" strike="noStrike">
                        <a:latin typeface="Arial"/>
                      </a:endParaRPr>
                    </a:p>
                    <a:p>
                      <a:pPr marL="93240">
                        <a:lnSpc>
                          <a:spcPts val="1191"/>
                        </a:lnSpc>
                        <a:buNone/>
                      </a:pPr>
                      <a:endParaRPr b="0" lang="en-US" sz="2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c hMerge="1">
                  <a:tcPr anchor="t" marL="90000" marR="90000">
                    <a:lnL>
                      <a:noFill/>
                    </a:lnL>
                    <a:lnR>
                      <a:noFill/>
                    </a:lnR>
                    <a:lnT>
                      <a:noFill/>
                    </a:lnT>
                    <a:lnB>
                      <a:noFill/>
                    </a:lnB>
                    <a:solidFill>
                      <a:srgbClr val="729fcf"/>
                    </a:solidFill>
                  </a:tcPr>
                </a:tc>
                <a:tc hMerge="1">
                  <a:tcPr anchor="t" marL="90000" marR="90000">
                    <a:lnL>
                      <a:noFill/>
                    </a:lnL>
                    <a:lnR>
                      <a:noFill/>
                    </a:lnR>
                    <a:lnT>
                      <a:noFill/>
                    </a:lnT>
                    <a:lnB>
                      <a:noFill/>
                    </a:lnB>
                    <a:solidFill>
                      <a:srgbClr val="729fcf"/>
                    </a:solidFill>
                  </a:tcPr>
                </a:tc>
                <a:tc gridSpan="3">
                  <a:txBody>
                    <a:bodyPr anchor="t">
                      <a:noAutofit/>
                    </a:bodyPr>
                    <a:p>
                      <a:pPr marL="78120">
                        <a:lnSpc>
                          <a:spcPts val="1191"/>
                        </a:lnSpc>
                        <a:buNone/>
                      </a:pPr>
                      <a:endParaRPr b="0" lang="en-US" sz="2200" spc="-1" strike="noStrike">
                        <a:latin typeface="Arial"/>
                      </a:endParaRPr>
                    </a:p>
                    <a:p>
                      <a:pPr marL="78120">
                        <a:lnSpc>
                          <a:spcPts val="1191"/>
                        </a:lnSpc>
                        <a:buNone/>
                      </a:pPr>
                      <a:r>
                        <a:rPr b="0" lang="en-US" sz="2200" spc="26" strike="noStrike">
                          <a:solidFill>
                            <a:srgbClr val="000000"/>
                          </a:solidFill>
                          <a:latin typeface="Calibri"/>
                        </a:rPr>
                        <a:t>AFG</a:t>
                      </a:r>
                      <a:endParaRPr b="0" lang="en-US" sz="2200" spc="-1" strike="noStrike">
                        <a:latin typeface="Arial"/>
                      </a:endParaRPr>
                    </a:p>
                    <a:p>
                      <a:pPr marL="78120" algn="just">
                        <a:lnSpc>
                          <a:spcPct val="102000"/>
                        </a:lnSpc>
                        <a:buNone/>
                      </a:pPr>
                      <a:r>
                        <a:rPr b="0" lang="en-US" sz="2200" spc="52" strike="noStrike">
                          <a:solidFill>
                            <a:srgbClr val="000000"/>
                          </a:solidFill>
                          <a:latin typeface="Calibri"/>
                        </a:rPr>
                        <a:t>ALA </a:t>
                      </a:r>
                      <a:endParaRPr b="0" lang="en-US" sz="2200" spc="-1" strike="noStrike">
                        <a:latin typeface="Arial"/>
                      </a:endParaRPr>
                    </a:p>
                    <a:p>
                      <a:pPr marL="78120" algn="just">
                        <a:lnSpc>
                          <a:spcPct val="102000"/>
                        </a:lnSpc>
                        <a:buNone/>
                      </a:pPr>
                      <a:r>
                        <a:rPr b="0" lang="en-US" sz="2200" spc="66" strike="noStrike">
                          <a:solidFill>
                            <a:srgbClr val="000000"/>
                          </a:solidFill>
                          <a:latin typeface="Calibri"/>
                        </a:rPr>
                        <a:t>ALB </a:t>
                      </a:r>
                      <a:endParaRPr b="0" lang="en-US" sz="2200" spc="-1" strike="noStrike">
                        <a:latin typeface="Arial"/>
                      </a:endParaRPr>
                    </a:p>
                    <a:p>
                      <a:pPr marL="78120" algn="just">
                        <a:lnSpc>
                          <a:spcPct val="102000"/>
                        </a:lnSpc>
                        <a:buNone/>
                      </a:pPr>
                      <a:r>
                        <a:rPr b="0" lang="en-US" sz="2200" spc="66" strike="noStrike">
                          <a:solidFill>
                            <a:srgbClr val="000000"/>
                          </a:solidFill>
                          <a:latin typeface="Calibri"/>
                        </a:rPr>
                        <a:t>DZA </a:t>
                      </a:r>
                      <a:endParaRPr b="0" lang="en-US" sz="2200" spc="-1" strike="noStrike">
                        <a:latin typeface="Arial"/>
                      </a:endParaRPr>
                    </a:p>
                    <a:p>
                      <a:pPr marL="78120" algn="just">
                        <a:lnSpc>
                          <a:spcPct val="102000"/>
                        </a:lnSpc>
                        <a:buNone/>
                      </a:pPr>
                      <a:r>
                        <a:rPr b="0" lang="en-US" sz="2200" spc="18" strike="noStrike">
                          <a:solidFill>
                            <a:srgbClr val="000000"/>
                          </a:solidFill>
                          <a:latin typeface="Calibri"/>
                        </a:rPr>
                        <a:t>ASM </a:t>
                      </a:r>
                      <a:endParaRPr b="0" lang="en-US" sz="2200" spc="-1" strike="noStrike">
                        <a:latin typeface="Arial"/>
                      </a:endParaRPr>
                    </a:p>
                    <a:p>
                      <a:pPr marL="78120" algn="just">
                        <a:lnSpc>
                          <a:spcPct val="102000"/>
                        </a:lnSpc>
                        <a:buNone/>
                      </a:pPr>
                      <a:r>
                        <a:rPr b="0" lang="en-US" sz="2200" spc="32" strike="noStrike">
                          <a:solidFill>
                            <a:srgbClr val="000000"/>
                          </a:solidFill>
                          <a:latin typeface="Calibri"/>
                        </a:rPr>
                        <a:t>AND </a:t>
                      </a:r>
                      <a:endParaRPr b="0" lang="en-US" sz="2200" spc="-1" strike="noStrike">
                        <a:latin typeface="Arial"/>
                      </a:endParaRPr>
                    </a:p>
                    <a:p>
                      <a:pPr marL="78120" algn="just">
                        <a:lnSpc>
                          <a:spcPct val="102000"/>
                        </a:lnSpc>
                        <a:buNone/>
                      </a:pPr>
                      <a:r>
                        <a:rPr b="0" lang="en-US" sz="2200" spc="-26" strike="noStrike">
                          <a:solidFill>
                            <a:srgbClr val="000000"/>
                          </a:solidFill>
                          <a:latin typeface="Calibri"/>
                        </a:rPr>
                        <a:t>AGO</a:t>
                      </a:r>
                      <a:endParaRPr b="0" lang="en-US" sz="2200" spc="-1" strike="noStrike">
                        <a:latin typeface="Arial"/>
                      </a:endParaRPr>
                    </a:p>
                  </a:txBody>
                  <a:tcPr anchor="t" marL="91440" marR="91440">
                    <a:lnL w="12240">
                      <a:solidFill>
                        <a:srgbClr val="000000"/>
                      </a:solidFill>
                    </a:lnL>
                    <a:lnR w="12240">
                      <a:solidFill>
                        <a:srgbClr val="000000"/>
                      </a:solidFill>
                    </a:lnR>
                    <a:lnT w="12240">
                      <a:solidFill>
                        <a:srgbClr val="000000"/>
                      </a:solidFill>
                    </a:lnT>
                    <a:lnB w="12240">
                      <a:solidFill>
                        <a:srgbClr val="000000"/>
                      </a:solidFill>
                    </a:lnB>
                    <a:noFill/>
                  </a:tcPr>
                </a:tc>
                <a:tc hMerge="1">
                  <a:tcPr anchor="t" marL="90000" marR="90000">
                    <a:lnL>
                      <a:noFill/>
                    </a:lnL>
                    <a:lnR>
                      <a:noFill/>
                    </a:lnR>
                    <a:lnT>
                      <a:noFill/>
                    </a:lnT>
                    <a:lnB>
                      <a:noFill/>
                    </a:lnB>
                    <a:solidFill>
                      <a:srgbClr val="729fcf"/>
                    </a:solidFill>
                  </a:tcPr>
                </a:tc>
                <a:tc hMerge="1">
                  <a:tcPr anchor="t" marL="90000" marR="90000">
                    <a:lnL>
                      <a:noFill/>
                    </a:lnL>
                    <a:lnR>
                      <a:noFill/>
                    </a:lnR>
                    <a:lnT>
                      <a:noFill/>
                    </a:lnT>
                    <a:lnB>
                      <a:noFill/>
                    </a:lnB>
                    <a:solidFill>
                      <a:srgbClr val="729fcf"/>
                    </a:solidFill>
                  </a:tcPr>
                </a:tc>
              </a:tr>
            </a:tbl>
          </a:graphicData>
        </a:graphic>
      </p:graphicFrame>
      <p:sp>
        <p:nvSpPr>
          <p:cNvPr id="96" name="Flowchart: Punched Tape 7"/>
          <p:cNvSpPr/>
          <p:nvPr/>
        </p:nvSpPr>
        <p:spPr>
          <a:xfrm>
            <a:off x="22320" y="5653080"/>
            <a:ext cx="9142920" cy="1180080"/>
          </a:xfrm>
          <a:prstGeom prst="flowChartPunchedTape">
            <a:avLst/>
          </a:prstGeom>
          <a:solidFill>
            <a:schemeClr val="bg1"/>
          </a:solidFill>
          <a:ln>
            <a:solidFill>
              <a:srgbClr val="092a38"/>
            </a:solidFill>
          </a:ln>
        </p:spPr>
        <p:style>
          <a:lnRef idx="2">
            <a:schemeClr val="accent1">
              <a:shade val="15000"/>
            </a:schemeClr>
          </a:lnRef>
          <a:fillRef idx="1">
            <a:schemeClr val="accent1"/>
          </a:fillRef>
          <a:effectRef idx="0">
            <a:schemeClr val="accent1"/>
          </a:effectRef>
          <a:fontRef idx="minor"/>
        </p:style>
      </p:sp>
      <p:sp>
        <p:nvSpPr>
          <p:cNvPr id="97" name="TextBox 9"/>
          <p:cNvSpPr/>
          <p:nvPr/>
        </p:nvSpPr>
        <p:spPr>
          <a:xfrm>
            <a:off x="271080" y="6160320"/>
            <a:ext cx="3869640" cy="430920"/>
          </a:xfrm>
          <a:prstGeom prst="rect">
            <a:avLst/>
          </a:prstGeom>
          <a:noFill/>
          <a:ln w="0">
            <a:noFill/>
          </a:ln>
        </p:spPr>
        <p:style>
          <a:lnRef idx="0"/>
          <a:fillRef idx="0"/>
          <a:effectRef idx="0"/>
          <a:fontRef idx="minor"/>
        </p:style>
        <p:txBody>
          <a:bodyPr lIns="90000" rIns="90000" tIns="45000" bIns="45000" anchor="t">
            <a:spAutoFit/>
          </a:bodyPr>
          <a:p>
            <a:pPr marL="12600">
              <a:lnSpc>
                <a:spcPct val="102000"/>
              </a:lnSpc>
              <a:spcBef>
                <a:spcPts val="54"/>
              </a:spcBef>
              <a:buNone/>
            </a:pPr>
            <a:r>
              <a:rPr b="1" i="1" lang="en-GB" sz="1100" spc="77" strike="noStrike">
                <a:solidFill>
                  <a:srgbClr val="163e64"/>
                </a:solidFill>
                <a:latin typeface="Montserrat Medium"/>
                <a:ea typeface="DejaVu Sans"/>
              </a:rPr>
              <a:t>AI Horizon – a new area of creativity and innovation </a:t>
            </a:r>
            <a:endParaRPr b="0" lang="en-US" sz="1100" spc="-1" strike="noStrike">
              <a:latin typeface="Arial"/>
            </a:endParaRPr>
          </a:p>
        </p:txBody>
      </p:sp>
      <p:pic>
        <p:nvPicPr>
          <p:cNvPr id="98" name="Picture 10" descr=""/>
          <p:cNvPicPr/>
          <p:nvPr/>
        </p:nvPicPr>
        <p:blipFill>
          <a:blip r:embed="rId1"/>
          <a:stretch/>
        </p:blipFill>
        <p:spPr>
          <a:xfrm>
            <a:off x="5263920" y="5753520"/>
            <a:ext cx="799200" cy="812160"/>
          </a:xfrm>
          <a:prstGeom prst="rect">
            <a:avLst/>
          </a:prstGeom>
          <a:ln w="0">
            <a:noFill/>
          </a:ln>
        </p:spPr>
      </p:pic>
      <p:pic>
        <p:nvPicPr>
          <p:cNvPr id="99" name="" descr=""/>
          <p:cNvPicPr/>
          <p:nvPr/>
        </p:nvPicPr>
        <p:blipFill>
          <a:blip r:embed="rId2"/>
          <a:stretch/>
        </p:blipFill>
        <p:spPr>
          <a:xfrm>
            <a:off x="6172560" y="5725080"/>
            <a:ext cx="2526120" cy="84960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object 2"/>
          <p:cNvSpPr/>
          <p:nvPr/>
        </p:nvSpPr>
        <p:spPr>
          <a:xfrm>
            <a:off x="232920" y="211320"/>
            <a:ext cx="3583440" cy="316800"/>
          </a:xfrm>
          <a:prstGeom prst="rect">
            <a:avLst/>
          </a:prstGeom>
          <a:noFill/>
          <a:ln w="0">
            <a:noFill/>
          </a:ln>
        </p:spPr>
        <p:style>
          <a:lnRef idx="0"/>
          <a:fillRef idx="0"/>
          <a:effectRef idx="0"/>
          <a:fontRef idx="minor"/>
        </p:style>
        <p:txBody>
          <a:bodyPr lIns="0" rIns="0" tIns="12240" bIns="0" anchor="t">
            <a:spAutoFit/>
          </a:bodyPr>
          <a:p>
            <a:pPr marL="12600">
              <a:lnSpc>
                <a:spcPct val="100000"/>
              </a:lnSpc>
              <a:spcBef>
                <a:spcPts val="96"/>
              </a:spcBef>
              <a:buNone/>
            </a:pPr>
            <a:r>
              <a:rPr b="1" lang="it-IT" sz="2000" spc="58" strike="noStrike">
                <a:solidFill>
                  <a:srgbClr val="000000"/>
                </a:solidFill>
                <a:latin typeface="Montserrat Medium"/>
                <a:ea typeface="DejaVu Sans"/>
              </a:rPr>
              <a:t>Section (IV)</a:t>
            </a:r>
            <a:endParaRPr b="0" lang="en-US" sz="2000" spc="-1" strike="noStrike">
              <a:latin typeface="Arial"/>
            </a:endParaRPr>
          </a:p>
        </p:txBody>
      </p:sp>
      <p:sp>
        <p:nvSpPr>
          <p:cNvPr id="101" name="object 3"/>
          <p:cNvSpPr/>
          <p:nvPr/>
        </p:nvSpPr>
        <p:spPr>
          <a:xfrm>
            <a:off x="640800" y="1465560"/>
            <a:ext cx="7902360" cy="3259080"/>
          </a:xfrm>
          <a:prstGeom prst="rect">
            <a:avLst/>
          </a:prstGeom>
          <a:noFill/>
          <a:ln w="0">
            <a:noFill/>
          </a:ln>
        </p:spPr>
        <p:style>
          <a:lnRef idx="0"/>
          <a:fillRef idx="0"/>
          <a:effectRef idx="0"/>
          <a:fontRef idx="minor"/>
        </p:style>
        <p:txBody>
          <a:bodyPr lIns="0" rIns="0" tIns="45000" bIns="0" anchor="t">
            <a:spAutoFit/>
          </a:bodyPr>
          <a:p>
            <a:pPr marL="12600">
              <a:lnSpc>
                <a:spcPct val="100000"/>
              </a:lnSpc>
              <a:spcBef>
                <a:spcPts val="360"/>
              </a:spcBef>
              <a:buNone/>
            </a:pPr>
            <a:r>
              <a:rPr b="1" lang="en-US" sz="2000" spc="-1" strike="noStrike">
                <a:solidFill>
                  <a:srgbClr val="006198"/>
                </a:solidFill>
                <a:latin typeface="Montserrat Medium"/>
                <a:ea typeface="DejaVu Sans"/>
              </a:rPr>
              <a:t>Definition</a:t>
            </a:r>
            <a:r>
              <a:rPr b="1" lang="en-US" sz="2000" spc="418" strike="noStrike">
                <a:solidFill>
                  <a:srgbClr val="006198"/>
                </a:solidFill>
                <a:latin typeface="Montserrat Medium"/>
                <a:ea typeface="DejaVu Sans"/>
              </a:rPr>
              <a:t> </a:t>
            </a:r>
            <a:r>
              <a:rPr b="1" lang="en-US" sz="2000" spc="-12" strike="noStrike">
                <a:solidFill>
                  <a:srgbClr val="006198"/>
                </a:solidFill>
                <a:latin typeface="Montserrat Medium"/>
                <a:ea typeface="DejaVu Sans"/>
              </a:rPr>
              <a:t>(Fibration)</a:t>
            </a:r>
            <a:endParaRPr b="0" lang="en-US" sz="2000" spc="-1" strike="noStrike">
              <a:latin typeface="Arial"/>
            </a:endParaRPr>
          </a:p>
          <a:p>
            <a:pPr marL="12600">
              <a:lnSpc>
                <a:spcPct val="102000"/>
              </a:lnSpc>
              <a:spcBef>
                <a:spcPts val="249"/>
              </a:spcBef>
              <a:buNone/>
            </a:pPr>
            <a:r>
              <a:rPr b="0" lang="en-US" sz="2000" spc="66" strike="noStrike">
                <a:solidFill>
                  <a:srgbClr val="000000"/>
                </a:solidFill>
                <a:latin typeface="Montserrat Medium"/>
                <a:ea typeface="DejaVu Sans"/>
              </a:rPr>
              <a:t>A</a:t>
            </a:r>
            <a:r>
              <a:rPr b="0" lang="en-US" sz="2000" spc="38"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fibration</a:t>
            </a:r>
            <a:r>
              <a:rPr b="0" lang="en-US" sz="2000" spc="43"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is</a:t>
            </a:r>
            <a:r>
              <a:rPr b="0" lang="en-US" sz="2000" spc="38"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a</a:t>
            </a:r>
            <a:r>
              <a:rPr b="0" lang="en-US" sz="2000" spc="43"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mapping</a:t>
            </a:r>
            <a:r>
              <a:rPr b="0" lang="en-US" sz="2000" spc="43" strike="noStrike">
                <a:solidFill>
                  <a:srgbClr val="000000"/>
                </a:solidFill>
                <a:latin typeface="Montserrat Medium"/>
                <a:ea typeface="DejaVu Sans"/>
              </a:rPr>
              <a:t> </a:t>
            </a:r>
            <a:r>
              <a:rPr b="0" lang="en-US" sz="2000" spc="-41" strike="noStrike">
                <a:solidFill>
                  <a:srgbClr val="000000"/>
                </a:solidFill>
                <a:latin typeface="Montserrat Medium"/>
                <a:ea typeface="DejaVu Sans"/>
              </a:rPr>
              <a:t>between</a:t>
            </a:r>
            <a:r>
              <a:rPr b="0" lang="en-US" sz="2000" spc="38" strike="noStrike">
                <a:solidFill>
                  <a:srgbClr val="000000"/>
                </a:solidFill>
                <a:latin typeface="Montserrat Medium"/>
                <a:ea typeface="DejaVu Sans"/>
              </a:rPr>
              <a:t> </a:t>
            </a:r>
            <a:r>
              <a:rPr b="0" lang="en-US" sz="2000" spc="-12" strike="noStrike">
                <a:solidFill>
                  <a:srgbClr val="000000"/>
                </a:solidFill>
                <a:latin typeface="Montserrat Medium"/>
                <a:ea typeface="DejaVu Sans"/>
              </a:rPr>
              <a:t>two</a:t>
            </a:r>
            <a:r>
              <a:rPr b="0" lang="en-US" sz="2000" spc="43"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topological</a:t>
            </a:r>
            <a:r>
              <a:rPr b="0" lang="en-US" sz="2000" spc="43" strike="noStrike">
                <a:solidFill>
                  <a:srgbClr val="000000"/>
                </a:solidFill>
                <a:latin typeface="Montserrat Medium"/>
                <a:ea typeface="DejaVu Sans"/>
              </a:rPr>
              <a:t> </a:t>
            </a:r>
            <a:r>
              <a:rPr b="0" lang="en-US" sz="2000" spc="-12" strike="noStrike">
                <a:solidFill>
                  <a:srgbClr val="000000"/>
                </a:solidFill>
                <a:latin typeface="Montserrat Medium"/>
                <a:ea typeface="DejaVu Sans"/>
              </a:rPr>
              <a:t>spaces</a:t>
            </a:r>
            <a:r>
              <a:rPr b="0" lang="en-US" sz="2000" spc="38"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that</a:t>
            </a:r>
            <a:r>
              <a:rPr b="0" lang="en-US" sz="2000" spc="43" strike="noStrike">
                <a:solidFill>
                  <a:srgbClr val="000000"/>
                </a:solidFill>
                <a:latin typeface="Montserrat Medium"/>
                <a:ea typeface="DejaVu Sans"/>
              </a:rPr>
              <a:t> </a:t>
            </a:r>
            <a:r>
              <a:rPr b="0" lang="en-US" sz="2000" spc="-26" strike="noStrike">
                <a:solidFill>
                  <a:srgbClr val="000000"/>
                </a:solidFill>
                <a:latin typeface="Montserrat Medium"/>
                <a:ea typeface="DejaVu Sans"/>
              </a:rPr>
              <a:t>has </a:t>
            </a:r>
            <a:r>
              <a:rPr b="0" lang="en-US" sz="2000" spc="-1" strike="noStrike">
                <a:solidFill>
                  <a:srgbClr val="000000"/>
                </a:solidFill>
                <a:latin typeface="Montserrat Medium"/>
                <a:ea typeface="DejaVu Sans"/>
              </a:rPr>
              <a:t>the</a:t>
            </a:r>
            <a:r>
              <a:rPr b="0" lang="en-US" sz="2000" spc="24" strike="noStrike">
                <a:solidFill>
                  <a:srgbClr val="000000"/>
                </a:solidFill>
                <a:latin typeface="Montserrat Medium"/>
                <a:ea typeface="DejaVu Sans"/>
              </a:rPr>
              <a:t> </a:t>
            </a:r>
            <a:r>
              <a:rPr b="0" lang="en-US" sz="2000" spc="-21" strike="noStrike">
                <a:solidFill>
                  <a:srgbClr val="000000"/>
                </a:solidFill>
                <a:latin typeface="Montserrat Medium"/>
                <a:ea typeface="DejaVu Sans"/>
              </a:rPr>
              <a:t>homotopy</a:t>
            </a:r>
            <a:r>
              <a:rPr b="0" lang="en-US" sz="2000" spc="18"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lifting</a:t>
            </a:r>
            <a:r>
              <a:rPr b="0" lang="en-US" sz="2000" spc="24" strike="noStrike">
                <a:solidFill>
                  <a:srgbClr val="000000"/>
                </a:solidFill>
                <a:latin typeface="Montserrat Medium"/>
                <a:ea typeface="DejaVu Sans"/>
              </a:rPr>
              <a:t> </a:t>
            </a:r>
            <a:r>
              <a:rPr b="0" lang="en-US" sz="2000" spc="-21" strike="noStrike">
                <a:solidFill>
                  <a:srgbClr val="000000"/>
                </a:solidFill>
                <a:latin typeface="Montserrat Medium"/>
                <a:ea typeface="DejaVu Sans"/>
              </a:rPr>
              <a:t>property</a:t>
            </a:r>
            <a:r>
              <a:rPr b="0" lang="en-US" sz="2000" spc="24"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for</a:t>
            </a:r>
            <a:r>
              <a:rPr b="0" lang="en-US" sz="2000" spc="24" strike="noStrike">
                <a:solidFill>
                  <a:srgbClr val="000000"/>
                </a:solidFill>
                <a:latin typeface="Montserrat Medium"/>
                <a:ea typeface="DejaVu Sans"/>
              </a:rPr>
              <a:t> </a:t>
            </a:r>
            <a:r>
              <a:rPr b="0" lang="en-US" sz="2000" spc="-12" strike="noStrike">
                <a:solidFill>
                  <a:srgbClr val="000000"/>
                </a:solidFill>
                <a:latin typeface="Montserrat Medium"/>
                <a:ea typeface="DejaVu Sans"/>
              </a:rPr>
              <a:t>every</a:t>
            </a:r>
            <a:r>
              <a:rPr b="0" lang="en-US" sz="2000" spc="24"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space</a:t>
            </a:r>
            <a:r>
              <a:rPr b="0" lang="en-US" sz="2000" spc="26" strike="noStrike">
                <a:solidFill>
                  <a:srgbClr val="000000"/>
                </a:solidFill>
                <a:latin typeface="Montserrat Medium"/>
                <a:ea typeface="DejaVu Sans"/>
              </a:rPr>
              <a:t> </a:t>
            </a:r>
            <a:r>
              <a:rPr b="0" i="1" lang="en-US" sz="2000" spc="83" strike="noStrike">
                <a:solidFill>
                  <a:srgbClr val="000000"/>
                </a:solidFill>
                <a:latin typeface="Montserrat Medium"/>
                <a:ea typeface="DejaVu Sans"/>
              </a:rPr>
              <a:t>X</a:t>
            </a:r>
            <a:r>
              <a:rPr b="0" lang="en-US" sz="2000" spc="83" strike="noStrike">
                <a:solidFill>
                  <a:srgbClr val="000000"/>
                </a:solidFill>
                <a:latin typeface="Montserrat Medium"/>
                <a:ea typeface="DejaVu Sans"/>
              </a:rPr>
              <a:t>.</a:t>
            </a:r>
            <a:endParaRPr b="0" lang="en-US" sz="2000" spc="-1" strike="noStrike">
              <a:latin typeface="Arial"/>
            </a:endParaRPr>
          </a:p>
          <a:p>
            <a:pPr marL="12600">
              <a:lnSpc>
                <a:spcPct val="102000"/>
              </a:lnSpc>
              <a:spcBef>
                <a:spcPts val="249"/>
              </a:spcBef>
              <a:buNone/>
            </a:pPr>
            <a:endParaRPr b="0" lang="en-US" sz="2000" spc="-1" strike="noStrike">
              <a:latin typeface="Arial"/>
            </a:endParaRPr>
          </a:p>
          <a:p>
            <a:pPr marL="12600">
              <a:lnSpc>
                <a:spcPct val="100000"/>
              </a:lnSpc>
              <a:spcBef>
                <a:spcPts val="1029"/>
              </a:spcBef>
              <a:buNone/>
            </a:pPr>
            <a:r>
              <a:rPr b="1" lang="en-US" sz="2000" spc="32" strike="noStrike">
                <a:solidFill>
                  <a:srgbClr val="006198"/>
                </a:solidFill>
                <a:latin typeface="Montserrat Medium"/>
                <a:ea typeface="DejaVu Sans"/>
              </a:rPr>
              <a:t>Lemma</a:t>
            </a:r>
            <a:endParaRPr b="0" lang="en-US" sz="2000" spc="-1" strike="noStrike">
              <a:latin typeface="Arial"/>
            </a:endParaRPr>
          </a:p>
          <a:p>
            <a:pPr marL="12600">
              <a:lnSpc>
                <a:spcPts val="1349"/>
              </a:lnSpc>
              <a:spcBef>
                <a:spcPts val="54"/>
              </a:spcBef>
              <a:buNone/>
            </a:pPr>
            <a:r>
              <a:rPr b="0" lang="en-US" sz="2000" spc="-1" strike="noStrike">
                <a:solidFill>
                  <a:srgbClr val="000000"/>
                </a:solidFill>
                <a:latin typeface="Montserrat Medium"/>
                <a:ea typeface="DejaVu Sans"/>
              </a:rPr>
              <a:t>Given</a:t>
            </a:r>
            <a:r>
              <a:rPr b="0" lang="en-US" sz="2000" spc="-21"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two</a:t>
            </a:r>
            <a:r>
              <a:rPr b="0" lang="en-US" sz="2000" spc="24"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line</a:t>
            </a:r>
            <a:r>
              <a:rPr b="0" lang="en-US" sz="2000" spc="38" strike="noStrike">
                <a:solidFill>
                  <a:srgbClr val="000000"/>
                </a:solidFill>
                <a:latin typeface="Montserrat Medium"/>
                <a:ea typeface="DejaVu Sans"/>
              </a:rPr>
              <a:t> </a:t>
            </a:r>
            <a:r>
              <a:rPr b="0" lang="en-US" sz="2000" spc="-21" strike="noStrike">
                <a:solidFill>
                  <a:srgbClr val="000000"/>
                </a:solidFill>
                <a:latin typeface="Montserrat Medium"/>
                <a:ea typeface="DejaVu Sans"/>
              </a:rPr>
              <a:t>segments</a:t>
            </a:r>
            <a:r>
              <a:rPr b="0" lang="en-US" sz="2000" spc="32" strike="noStrike">
                <a:solidFill>
                  <a:srgbClr val="000000"/>
                </a:solidFill>
                <a:latin typeface="Montserrat Medium"/>
                <a:ea typeface="DejaVu Sans"/>
              </a:rPr>
              <a:t> </a:t>
            </a:r>
            <a:r>
              <a:rPr b="0" lang="en-US" sz="2000" spc="-12" strike="noStrike">
                <a:solidFill>
                  <a:srgbClr val="000000"/>
                </a:solidFill>
                <a:latin typeface="Montserrat Medium"/>
                <a:ea typeface="DejaVu Sans"/>
              </a:rPr>
              <a:t>whose</a:t>
            </a:r>
            <a:r>
              <a:rPr b="0" lang="en-US" sz="2000" spc="32" strike="noStrike">
                <a:solidFill>
                  <a:srgbClr val="000000"/>
                </a:solidFill>
                <a:latin typeface="Montserrat Medium"/>
                <a:ea typeface="DejaVu Sans"/>
              </a:rPr>
              <a:t> </a:t>
            </a:r>
            <a:r>
              <a:rPr b="0" lang="en-US" sz="2000" spc="-12" strike="noStrike">
                <a:solidFill>
                  <a:srgbClr val="000000"/>
                </a:solidFill>
                <a:latin typeface="Montserrat Medium"/>
                <a:ea typeface="DejaVu Sans"/>
              </a:rPr>
              <a:t>lengths</a:t>
            </a:r>
            <a:r>
              <a:rPr b="0" lang="en-US" sz="2000" spc="32" strike="noStrike">
                <a:solidFill>
                  <a:srgbClr val="000000"/>
                </a:solidFill>
                <a:latin typeface="Montserrat Medium"/>
                <a:ea typeface="DejaVu Sans"/>
              </a:rPr>
              <a:t> </a:t>
            </a:r>
            <a:r>
              <a:rPr b="0" lang="en-US" sz="2000" spc="-12" strike="noStrike">
                <a:solidFill>
                  <a:srgbClr val="000000"/>
                </a:solidFill>
                <a:latin typeface="Montserrat Medium"/>
                <a:ea typeface="DejaVu Sans"/>
              </a:rPr>
              <a:t>are</a:t>
            </a:r>
            <a:r>
              <a:rPr b="0" lang="en-US" sz="2000" spc="32"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a</a:t>
            </a:r>
            <a:r>
              <a:rPr b="0" lang="en-US" sz="2000" spc="-41"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and</a:t>
            </a:r>
            <a:r>
              <a:rPr b="0" lang="en-US" sz="2000" spc="32" strike="noStrike">
                <a:solidFill>
                  <a:srgbClr val="000000"/>
                </a:solidFill>
                <a:latin typeface="Montserrat Medium"/>
                <a:ea typeface="DejaVu Sans"/>
              </a:rPr>
              <a:t> </a:t>
            </a:r>
            <a:r>
              <a:rPr b="0" lang="en-US" sz="2000" spc="-205" strike="noStrike">
                <a:solidFill>
                  <a:srgbClr val="000000"/>
                </a:solidFill>
                <a:latin typeface="Montserrat Medium"/>
                <a:ea typeface="DejaVu Sans"/>
              </a:rPr>
              <a:t>b</a:t>
            </a:r>
            <a:r>
              <a:rPr b="0" lang="en-US" sz="2000" spc="24" strike="noStrike">
                <a:solidFill>
                  <a:srgbClr val="000000"/>
                </a:solidFill>
                <a:latin typeface="Montserrat Medium"/>
                <a:ea typeface="DejaVu Sans"/>
              </a:rPr>
              <a:t> </a:t>
            </a:r>
            <a:r>
              <a:rPr b="0" lang="en-US" sz="2000" spc="-12" strike="noStrike">
                <a:solidFill>
                  <a:srgbClr val="000000"/>
                </a:solidFill>
                <a:latin typeface="Montserrat Medium"/>
                <a:ea typeface="DejaVu Sans"/>
              </a:rPr>
              <a:t>respectively </a:t>
            </a:r>
            <a:r>
              <a:rPr b="0" lang="en-US" sz="2000" spc="-1" strike="noStrike">
                <a:solidFill>
                  <a:srgbClr val="000000"/>
                </a:solidFill>
                <a:latin typeface="Montserrat Medium"/>
                <a:ea typeface="DejaVu Sans"/>
              </a:rPr>
              <a:t>there</a:t>
            </a:r>
            <a:r>
              <a:rPr b="0" lang="en-US" sz="2000" spc="26"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is</a:t>
            </a:r>
            <a:r>
              <a:rPr b="0" lang="en-US" sz="2000" spc="58"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a</a:t>
            </a:r>
            <a:r>
              <a:rPr b="0" lang="en-US" sz="2000" spc="63"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real</a:t>
            </a:r>
            <a:r>
              <a:rPr b="0" lang="en-US" sz="2000" spc="63"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number</a:t>
            </a:r>
            <a:r>
              <a:rPr b="0" lang="en-US" sz="2000" spc="63"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r</a:t>
            </a:r>
            <a:r>
              <a:rPr b="0" lang="en-US" sz="2000" spc="7"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such</a:t>
            </a:r>
            <a:r>
              <a:rPr b="0" lang="en-US" sz="2000" spc="63"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that</a:t>
            </a:r>
            <a:r>
              <a:rPr b="0" lang="en-US" sz="2000" spc="63" strike="noStrike">
                <a:solidFill>
                  <a:srgbClr val="000000"/>
                </a:solidFill>
                <a:latin typeface="Montserrat Medium"/>
                <a:ea typeface="DejaVu Sans"/>
              </a:rPr>
              <a:t> </a:t>
            </a:r>
            <a:r>
              <a:rPr b="0" lang="en-US" sz="2000" spc="-205" strike="noStrike">
                <a:solidFill>
                  <a:srgbClr val="000000"/>
                </a:solidFill>
                <a:latin typeface="Montserrat Medium"/>
                <a:ea typeface="DejaVu Sans"/>
              </a:rPr>
              <a:t>b</a:t>
            </a:r>
            <a:r>
              <a:rPr b="0" lang="en-US" sz="2000" spc="-32" strike="noStrike">
                <a:solidFill>
                  <a:srgbClr val="000000"/>
                </a:solidFill>
                <a:latin typeface="Montserrat Medium"/>
                <a:ea typeface="DejaVu Sans"/>
              </a:rPr>
              <a:t> </a:t>
            </a:r>
            <a:r>
              <a:rPr b="0" lang="en-US" sz="2000" spc="123" strike="noStrike">
                <a:solidFill>
                  <a:srgbClr val="000000"/>
                </a:solidFill>
                <a:latin typeface="Montserrat Medium"/>
                <a:ea typeface="DejaVu Sans"/>
              </a:rPr>
              <a:t>=</a:t>
            </a:r>
            <a:r>
              <a:rPr b="0" lang="en-US" sz="2000" spc="-1" strike="noStrike">
                <a:solidFill>
                  <a:srgbClr val="000000"/>
                </a:solidFill>
                <a:latin typeface="Montserrat Medium"/>
                <a:ea typeface="DejaVu Sans"/>
              </a:rPr>
              <a:t> </a:t>
            </a:r>
            <a:r>
              <a:rPr b="0" lang="en-US" sz="2000" spc="-26" strike="noStrike">
                <a:solidFill>
                  <a:srgbClr val="000000"/>
                </a:solidFill>
                <a:latin typeface="Montserrat Medium"/>
                <a:ea typeface="DejaVu Sans"/>
              </a:rPr>
              <a:t>ra.</a:t>
            </a:r>
            <a:endParaRPr b="0" lang="en-US" sz="2000" spc="-1" strike="noStrike">
              <a:latin typeface="Arial"/>
            </a:endParaRPr>
          </a:p>
          <a:p>
            <a:pPr marL="12600">
              <a:lnSpc>
                <a:spcPts val="1349"/>
              </a:lnSpc>
              <a:spcBef>
                <a:spcPts val="54"/>
              </a:spcBef>
              <a:buNone/>
            </a:pPr>
            <a:endParaRPr b="0" lang="en-US" sz="2000" spc="-1" strike="noStrike">
              <a:latin typeface="Arial"/>
            </a:endParaRPr>
          </a:p>
          <a:p>
            <a:pPr marL="12600">
              <a:lnSpc>
                <a:spcPct val="100000"/>
              </a:lnSpc>
              <a:spcBef>
                <a:spcPts val="984"/>
              </a:spcBef>
              <a:buNone/>
            </a:pPr>
            <a:r>
              <a:rPr b="0" lang="en-US" sz="2000" spc="-12" strike="noStrike">
                <a:solidFill>
                  <a:srgbClr val="006198"/>
                </a:solidFill>
                <a:latin typeface="Montserrat Light"/>
                <a:ea typeface="DejaVu Sans"/>
              </a:rPr>
              <a:t>Proof.</a:t>
            </a:r>
            <a:endParaRPr b="0" lang="en-US" sz="2000" spc="-1" strike="noStrike">
              <a:latin typeface="Arial"/>
            </a:endParaRPr>
          </a:p>
          <a:p>
            <a:pPr marL="12600">
              <a:lnSpc>
                <a:spcPts val="1349"/>
              </a:lnSpc>
              <a:spcBef>
                <a:spcPts val="54"/>
              </a:spcBef>
              <a:buNone/>
            </a:pPr>
            <a:r>
              <a:rPr b="0" lang="en-US" sz="2000" spc="-1" strike="noStrike">
                <a:solidFill>
                  <a:srgbClr val="000000"/>
                </a:solidFill>
                <a:latin typeface="Montserrat Medium"/>
                <a:ea typeface="DejaVu Sans"/>
              </a:rPr>
              <a:t>To</a:t>
            </a:r>
            <a:r>
              <a:rPr b="0" lang="en-US" sz="2000" spc="52" strike="noStrike">
                <a:solidFill>
                  <a:srgbClr val="000000"/>
                </a:solidFill>
                <a:latin typeface="Montserrat Medium"/>
                <a:ea typeface="DejaVu Sans"/>
              </a:rPr>
              <a:t> </a:t>
            </a:r>
            <a:r>
              <a:rPr b="0" lang="en-US" sz="2000" spc="-12" strike="noStrike">
                <a:solidFill>
                  <a:srgbClr val="000000"/>
                </a:solidFill>
                <a:latin typeface="Montserrat Medium"/>
                <a:ea typeface="DejaVu Sans"/>
              </a:rPr>
              <a:t>prove</a:t>
            </a:r>
            <a:r>
              <a:rPr b="0" lang="en-US" sz="2000" spc="58"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it</a:t>
            </a:r>
            <a:r>
              <a:rPr b="0" lang="en-US" sz="2000" spc="58"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by</a:t>
            </a:r>
            <a:r>
              <a:rPr b="0" lang="en-US" sz="2000" spc="58" strike="noStrike">
                <a:solidFill>
                  <a:srgbClr val="000000"/>
                </a:solidFill>
                <a:latin typeface="Montserrat Medium"/>
                <a:ea typeface="DejaVu Sans"/>
              </a:rPr>
              <a:t> </a:t>
            </a:r>
            <a:r>
              <a:rPr b="0" lang="en-US" sz="2000" spc="-12" strike="noStrike">
                <a:solidFill>
                  <a:srgbClr val="000000"/>
                </a:solidFill>
                <a:latin typeface="Montserrat Medium"/>
                <a:ea typeface="DejaVu Sans"/>
              </a:rPr>
              <a:t>contradiction</a:t>
            </a:r>
            <a:r>
              <a:rPr b="0" lang="en-US" sz="2000" spc="58"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try</a:t>
            </a:r>
            <a:r>
              <a:rPr b="0" lang="en-US" sz="2000" spc="58"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and</a:t>
            </a:r>
            <a:r>
              <a:rPr b="0" lang="en-US" sz="2000" spc="58" strike="noStrike">
                <a:solidFill>
                  <a:srgbClr val="000000"/>
                </a:solidFill>
                <a:latin typeface="Montserrat Medium"/>
                <a:ea typeface="DejaVu Sans"/>
              </a:rPr>
              <a:t> </a:t>
            </a:r>
            <a:r>
              <a:rPr b="0" lang="en-US" sz="2000" spc="-12" strike="noStrike">
                <a:solidFill>
                  <a:srgbClr val="000000"/>
                </a:solidFill>
                <a:latin typeface="Montserrat Medium"/>
                <a:ea typeface="DejaVu Sans"/>
              </a:rPr>
              <a:t>assume</a:t>
            </a:r>
            <a:r>
              <a:rPr b="0" lang="en-US" sz="2000" spc="58"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that</a:t>
            </a:r>
            <a:r>
              <a:rPr b="0" lang="en-US" sz="2000" spc="52"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the</a:t>
            </a:r>
            <a:r>
              <a:rPr b="0" lang="en-US" sz="2000" spc="58" strike="noStrike">
                <a:solidFill>
                  <a:srgbClr val="000000"/>
                </a:solidFill>
                <a:latin typeface="Montserrat Medium"/>
                <a:ea typeface="DejaVu Sans"/>
              </a:rPr>
              <a:t> </a:t>
            </a:r>
            <a:r>
              <a:rPr b="0" lang="en-US" sz="2000" spc="-12" strike="noStrike">
                <a:solidFill>
                  <a:srgbClr val="000000"/>
                </a:solidFill>
                <a:latin typeface="Montserrat Medium"/>
                <a:ea typeface="DejaVu Sans"/>
              </a:rPr>
              <a:t>statement</a:t>
            </a:r>
            <a:r>
              <a:rPr b="0" lang="en-US" sz="2000" spc="58" strike="noStrike">
                <a:solidFill>
                  <a:srgbClr val="000000"/>
                </a:solidFill>
                <a:latin typeface="Montserrat Medium"/>
                <a:ea typeface="DejaVu Sans"/>
              </a:rPr>
              <a:t> </a:t>
            </a:r>
            <a:r>
              <a:rPr b="0" lang="en-US" sz="2000" spc="-26" strike="noStrike">
                <a:solidFill>
                  <a:srgbClr val="000000"/>
                </a:solidFill>
                <a:latin typeface="Montserrat Medium"/>
                <a:ea typeface="DejaVu Sans"/>
              </a:rPr>
              <a:t>is </a:t>
            </a:r>
            <a:r>
              <a:rPr b="0" lang="en-US" sz="2000" spc="-1" strike="noStrike">
                <a:solidFill>
                  <a:srgbClr val="000000"/>
                </a:solidFill>
                <a:latin typeface="Montserrat Medium"/>
                <a:ea typeface="DejaVu Sans"/>
              </a:rPr>
              <a:t>false,</a:t>
            </a:r>
            <a:r>
              <a:rPr b="0" lang="en-US" sz="2000" spc="26" strike="noStrike">
                <a:solidFill>
                  <a:srgbClr val="000000"/>
                </a:solidFill>
                <a:latin typeface="Montserrat Medium"/>
                <a:ea typeface="DejaVu Sans"/>
              </a:rPr>
              <a:t> </a:t>
            </a:r>
            <a:r>
              <a:rPr b="0" lang="en-US" sz="2000" spc="-26" strike="noStrike">
                <a:solidFill>
                  <a:srgbClr val="000000"/>
                </a:solidFill>
                <a:latin typeface="Montserrat Medium"/>
                <a:ea typeface="DejaVu Sans"/>
              </a:rPr>
              <a:t>proceed</a:t>
            </a:r>
            <a:r>
              <a:rPr b="0" lang="en-US" sz="2000" spc="32"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from</a:t>
            </a:r>
            <a:r>
              <a:rPr b="0" lang="en-US" sz="2000" spc="26" strike="noStrike">
                <a:solidFill>
                  <a:srgbClr val="000000"/>
                </a:solidFill>
                <a:latin typeface="Montserrat Medium"/>
                <a:ea typeface="DejaVu Sans"/>
              </a:rPr>
              <a:t> </a:t>
            </a:r>
            <a:r>
              <a:rPr b="0" lang="en-US" sz="2000" spc="-12" strike="noStrike">
                <a:solidFill>
                  <a:srgbClr val="000000"/>
                </a:solidFill>
                <a:latin typeface="Montserrat Medium"/>
                <a:ea typeface="DejaVu Sans"/>
              </a:rPr>
              <a:t>there</a:t>
            </a:r>
            <a:r>
              <a:rPr b="0" lang="en-US" sz="2000" spc="32"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and</a:t>
            </a:r>
            <a:r>
              <a:rPr b="0" lang="en-US" sz="2000" spc="32"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at</a:t>
            </a:r>
            <a:r>
              <a:rPr b="0" lang="en-US" sz="2000" spc="26" strike="noStrike">
                <a:solidFill>
                  <a:srgbClr val="000000"/>
                </a:solidFill>
                <a:latin typeface="Montserrat Medium"/>
                <a:ea typeface="DejaVu Sans"/>
              </a:rPr>
              <a:t> </a:t>
            </a:r>
            <a:r>
              <a:rPr b="0" lang="en-US" sz="2000" spc="-12" strike="noStrike">
                <a:solidFill>
                  <a:srgbClr val="000000"/>
                </a:solidFill>
                <a:latin typeface="Montserrat Medium"/>
                <a:ea typeface="DejaVu Sans"/>
              </a:rPr>
              <a:t>some</a:t>
            </a:r>
            <a:r>
              <a:rPr b="0" lang="en-US" sz="2000" spc="32"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point</a:t>
            </a:r>
            <a:r>
              <a:rPr b="0" lang="en-US" sz="2000" spc="26"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you</a:t>
            </a:r>
            <a:r>
              <a:rPr b="0" lang="en-US" sz="2000" spc="32"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will</a:t>
            </a:r>
            <a:r>
              <a:rPr b="0" lang="en-US" sz="2000" spc="32" strike="noStrike">
                <a:solidFill>
                  <a:srgbClr val="000000"/>
                </a:solidFill>
                <a:latin typeface="Montserrat Medium"/>
                <a:ea typeface="DejaVu Sans"/>
              </a:rPr>
              <a:t> </a:t>
            </a:r>
            <a:r>
              <a:rPr b="0" lang="en-US" sz="2000" spc="-12" strike="noStrike">
                <a:solidFill>
                  <a:srgbClr val="000000"/>
                </a:solidFill>
                <a:latin typeface="Montserrat Medium"/>
                <a:ea typeface="DejaVu Sans"/>
              </a:rPr>
              <a:t>arrive</a:t>
            </a:r>
            <a:r>
              <a:rPr b="0" lang="en-US" sz="2000" spc="26" strike="noStrike">
                <a:solidFill>
                  <a:srgbClr val="000000"/>
                </a:solidFill>
                <a:latin typeface="Montserrat Medium"/>
                <a:ea typeface="DejaVu Sans"/>
              </a:rPr>
              <a:t> </a:t>
            </a:r>
            <a:r>
              <a:rPr b="0" lang="en-US" sz="2000" spc="-1" strike="noStrike">
                <a:solidFill>
                  <a:srgbClr val="000000"/>
                </a:solidFill>
                <a:latin typeface="Montserrat Medium"/>
                <a:ea typeface="DejaVu Sans"/>
              </a:rPr>
              <a:t>to</a:t>
            </a:r>
            <a:r>
              <a:rPr b="0" lang="en-US" sz="2000" spc="32" strike="noStrike">
                <a:solidFill>
                  <a:srgbClr val="000000"/>
                </a:solidFill>
                <a:latin typeface="Montserrat Medium"/>
                <a:ea typeface="DejaVu Sans"/>
              </a:rPr>
              <a:t> </a:t>
            </a:r>
            <a:r>
              <a:rPr b="0" lang="en-US" sz="2000" spc="-52" strike="noStrike">
                <a:solidFill>
                  <a:srgbClr val="000000"/>
                </a:solidFill>
                <a:latin typeface="Montserrat Medium"/>
                <a:ea typeface="DejaVu Sans"/>
              </a:rPr>
              <a:t>a</a:t>
            </a:r>
            <a:r>
              <a:rPr b="0" lang="en-US" sz="2000" spc="-12" strike="noStrike">
                <a:solidFill>
                  <a:srgbClr val="000000"/>
                </a:solidFill>
                <a:latin typeface="Montserrat Medium"/>
                <a:ea typeface="DejaVu Sans"/>
              </a:rPr>
              <a:t> contradiction.</a:t>
            </a:r>
            <a:endParaRPr b="0" lang="en-US" sz="2000" spc="-1" strike="noStrike">
              <a:latin typeface="Arial"/>
            </a:endParaRPr>
          </a:p>
        </p:txBody>
      </p:sp>
      <p:grpSp>
        <p:nvGrpSpPr>
          <p:cNvPr id="102" name="object 4"/>
          <p:cNvGrpSpPr/>
          <p:nvPr/>
        </p:nvGrpSpPr>
        <p:grpSpPr>
          <a:xfrm>
            <a:off x="8357760" y="5027040"/>
            <a:ext cx="181440" cy="92160"/>
            <a:chOff x="8357760" y="5027040"/>
            <a:chExt cx="181440" cy="92160"/>
          </a:xfrm>
        </p:grpSpPr>
        <p:sp>
          <p:nvSpPr>
            <p:cNvPr id="103" name="object 5"/>
            <p:cNvSpPr/>
            <p:nvPr/>
          </p:nvSpPr>
          <p:spPr>
            <a:xfrm>
              <a:off x="8357760" y="5027040"/>
              <a:ext cx="360" cy="92160"/>
            </a:xfrm>
            <a:custGeom>
              <a:avLst/>
              <a:gdLst/>
              <a:ahLst/>
              <a:rect l="l" t="t" r="r" b="b"/>
              <a:pathLst>
                <a:path w="0" h="93344">
                  <a:moveTo>
                    <a:pt x="0" y="92925"/>
                  </a:moveTo>
                  <a:lnTo>
                    <a:pt x="0" y="0"/>
                  </a:lnTo>
                </a:path>
              </a:pathLst>
            </a:custGeom>
            <a:noFill/>
            <a:ln w="5054">
              <a:solidFill>
                <a:srgbClr val="3333b2"/>
              </a:solidFill>
              <a:round/>
            </a:ln>
          </p:spPr>
          <p:style>
            <a:lnRef idx="0"/>
            <a:fillRef idx="0"/>
            <a:effectRef idx="0"/>
            <a:fontRef idx="minor"/>
          </p:style>
        </p:sp>
        <p:sp>
          <p:nvSpPr>
            <p:cNvPr id="104" name="object 6"/>
            <p:cNvSpPr/>
            <p:nvPr/>
          </p:nvSpPr>
          <p:spPr>
            <a:xfrm>
              <a:off x="8363160" y="5029560"/>
              <a:ext cx="171000" cy="360"/>
            </a:xfrm>
            <a:custGeom>
              <a:avLst/>
              <a:gdLst/>
              <a:ahLst/>
              <a:rect l="l" t="t" r="r" b="b"/>
              <a:pathLst>
                <a:path w="83185" h="0">
                  <a:moveTo>
                    <a:pt x="0" y="0"/>
                  </a:moveTo>
                  <a:lnTo>
                    <a:pt x="82600" y="0"/>
                  </a:lnTo>
                </a:path>
              </a:pathLst>
            </a:custGeom>
            <a:noFill/>
            <a:ln w="5054">
              <a:solidFill>
                <a:srgbClr val="3333b2"/>
              </a:solidFill>
              <a:round/>
            </a:ln>
          </p:spPr>
          <p:style>
            <a:lnRef idx="0"/>
            <a:fillRef idx="0"/>
            <a:effectRef idx="0"/>
            <a:fontRef idx="minor"/>
          </p:style>
        </p:sp>
        <p:sp>
          <p:nvSpPr>
            <p:cNvPr id="105" name="object 7"/>
            <p:cNvSpPr/>
            <p:nvPr/>
          </p:nvSpPr>
          <p:spPr>
            <a:xfrm>
              <a:off x="8363160" y="5117400"/>
              <a:ext cx="171000" cy="360"/>
            </a:xfrm>
            <a:custGeom>
              <a:avLst/>
              <a:gdLst/>
              <a:ahLst/>
              <a:rect l="l" t="t" r="r" b="b"/>
              <a:pathLst>
                <a:path w="83185" h="0">
                  <a:moveTo>
                    <a:pt x="0" y="0"/>
                  </a:moveTo>
                  <a:lnTo>
                    <a:pt x="82600" y="0"/>
                  </a:lnTo>
                </a:path>
              </a:pathLst>
            </a:custGeom>
            <a:noFill/>
            <a:ln w="5054">
              <a:solidFill>
                <a:srgbClr val="3333b2"/>
              </a:solidFill>
              <a:round/>
            </a:ln>
          </p:spPr>
          <p:style>
            <a:lnRef idx="0"/>
            <a:fillRef idx="0"/>
            <a:effectRef idx="0"/>
            <a:fontRef idx="minor"/>
          </p:style>
        </p:sp>
        <p:sp>
          <p:nvSpPr>
            <p:cNvPr id="106" name="object 8"/>
            <p:cNvSpPr/>
            <p:nvPr/>
          </p:nvSpPr>
          <p:spPr>
            <a:xfrm>
              <a:off x="8538840" y="5027040"/>
              <a:ext cx="360" cy="92160"/>
            </a:xfrm>
            <a:custGeom>
              <a:avLst/>
              <a:gdLst/>
              <a:ahLst/>
              <a:rect l="l" t="t" r="r" b="b"/>
              <a:pathLst>
                <a:path w="0" h="93344">
                  <a:moveTo>
                    <a:pt x="0" y="92925"/>
                  </a:moveTo>
                  <a:lnTo>
                    <a:pt x="0" y="0"/>
                  </a:lnTo>
                </a:path>
              </a:pathLst>
            </a:custGeom>
            <a:noFill/>
            <a:ln w="5054">
              <a:solidFill>
                <a:srgbClr val="3333b2"/>
              </a:solidFill>
              <a:round/>
            </a:ln>
          </p:spPr>
          <p:style>
            <a:lnRef idx="0"/>
            <a:fillRef idx="0"/>
            <a:effectRef idx="0"/>
            <a:fontRef idx="minor"/>
          </p:style>
        </p:sp>
      </p:grpSp>
      <p:sp>
        <p:nvSpPr>
          <p:cNvPr id="107" name="Flowchart: Punched Tape 1"/>
          <p:cNvSpPr/>
          <p:nvPr/>
        </p:nvSpPr>
        <p:spPr>
          <a:xfrm>
            <a:off x="22320" y="5653080"/>
            <a:ext cx="9142920" cy="1180080"/>
          </a:xfrm>
          <a:prstGeom prst="flowChartPunchedTape">
            <a:avLst/>
          </a:prstGeom>
          <a:solidFill>
            <a:schemeClr val="bg1"/>
          </a:solidFill>
          <a:ln>
            <a:solidFill>
              <a:srgbClr val="092a38"/>
            </a:solidFill>
          </a:ln>
        </p:spPr>
        <p:style>
          <a:lnRef idx="2">
            <a:schemeClr val="accent1">
              <a:shade val="15000"/>
            </a:schemeClr>
          </a:lnRef>
          <a:fillRef idx="1">
            <a:schemeClr val="accent1"/>
          </a:fillRef>
          <a:effectRef idx="0">
            <a:schemeClr val="accent1"/>
          </a:effectRef>
          <a:fontRef idx="minor"/>
        </p:style>
      </p:sp>
      <p:sp>
        <p:nvSpPr>
          <p:cNvPr id="108" name="TextBox 2"/>
          <p:cNvSpPr/>
          <p:nvPr/>
        </p:nvSpPr>
        <p:spPr>
          <a:xfrm>
            <a:off x="271080" y="6160320"/>
            <a:ext cx="3869640" cy="430920"/>
          </a:xfrm>
          <a:prstGeom prst="rect">
            <a:avLst/>
          </a:prstGeom>
          <a:noFill/>
          <a:ln w="0">
            <a:noFill/>
          </a:ln>
        </p:spPr>
        <p:style>
          <a:lnRef idx="0"/>
          <a:fillRef idx="0"/>
          <a:effectRef idx="0"/>
          <a:fontRef idx="minor"/>
        </p:style>
        <p:txBody>
          <a:bodyPr lIns="90000" rIns="90000" tIns="45000" bIns="45000" anchor="t">
            <a:spAutoFit/>
          </a:bodyPr>
          <a:p>
            <a:pPr marL="12600">
              <a:lnSpc>
                <a:spcPct val="102000"/>
              </a:lnSpc>
              <a:spcBef>
                <a:spcPts val="54"/>
              </a:spcBef>
              <a:buNone/>
            </a:pPr>
            <a:r>
              <a:rPr b="1" i="1" lang="en-GB" sz="1100" spc="77" strike="noStrike">
                <a:solidFill>
                  <a:srgbClr val="163e64"/>
                </a:solidFill>
                <a:latin typeface="Montserrat Medium"/>
                <a:ea typeface="DejaVu Sans"/>
              </a:rPr>
              <a:t>AI Horizon – a new area of creativity and innovation </a:t>
            </a:r>
            <a:endParaRPr b="0" lang="en-US" sz="1100" spc="-1" strike="noStrike">
              <a:latin typeface="Arial"/>
            </a:endParaRPr>
          </a:p>
        </p:txBody>
      </p:sp>
      <p:pic>
        <p:nvPicPr>
          <p:cNvPr id="109" name="Picture 5" descr=""/>
          <p:cNvPicPr/>
          <p:nvPr/>
        </p:nvPicPr>
        <p:blipFill>
          <a:blip r:embed="rId1"/>
          <a:stretch/>
        </p:blipFill>
        <p:spPr>
          <a:xfrm>
            <a:off x="5263920" y="5753520"/>
            <a:ext cx="799200" cy="812160"/>
          </a:xfrm>
          <a:prstGeom prst="rect">
            <a:avLst/>
          </a:prstGeom>
          <a:ln w="0">
            <a:noFill/>
          </a:ln>
        </p:spPr>
      </p:pic>
      <p:pic>
        <p:nvPicPr>
          <p:cNvPr id="110" name="" descr=""/>
          <p:cNvPicPr/>
          <p:nvPr/>
        </p:nvPicPr>
        <p:blipFill>
          <a:blip r:embed="rId2"/>
          <a:stretch/>
        </p:blipFill>
        <p:spPr>
          <a:xfrm>
            <a:off x="6172560" y="5725080"/>
            <a:ext cx="2526120" cy="8496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Office Theme</Template>
  <TotalTime>107</TotalTime>
  <Application>LibreOffice/7.3.7.2$Linux_X86_64 LibreOffice_project/30$Build-2</Application>
  <AppVersion>15.0000</AppVersion>
  <Words>533</Words>
  <Paragraphs>100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2024-07-31T14:27:17Z</dcterms:created>
  <dc:creator>Fabio Mastromarino</dc:creator>
  <dc:description/>
  <dc:language>en-US</dc:language>
  <cp:lastModifiedBy>Frasheri</cp:lastModifiedBy>
  <dcterms:modified xsi:type="dcterms:W3CDTF">2024-09-25T11:43:00Z</dcterms:modified>
  <cp:revision>5</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On-screen Show (4:3)</vt:lpwstr>
  </property>
  <property fmtid="{D5CDD505-2E9C-101B-9397-08002B2CF9AE}" pid="3" name="Slides">
    <vt:i4>12</vt:i4>
  </property>
</Properties>
</file>